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0.41514360313315929</c:v>
                </c:pt>
                <c:pt idx="1">
                  <c:v>0.57702349869451686</c:v>
                </c:pt>
                <c:pt idx="2">
                  <c:v>0</c:v>
                </c:pt>
                <c:pt idx="3">
                  <c:v>7.832898172323759E-3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0.77681159420289858</c:v>
                </c:pt>
                <c:pt idx="1">
                  <c:v>0.22318840579710139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5.4830287206266322E-2</c:v>
                </c:pt>
                <c:pt idx="1">
                  <c:v>0.11488250652741511</c:v>
                </c:pt>
                <c:pt idx="2">
                  <c:v>0.2297650130548303</c:v>
                </c:pt>
                <c:pt idx="3">
                  <c:v>0.60052219321148836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0.68146214099216706</c:v>
                </c:pt>
                <c:pt idx="1">
                  <c:v>3.3942558746736302E-2</c:v>
                </c:pt>
                <c:pt idx="2">
                  <c:v>0.1201044386422977</c:v>
                </c:pt>
                <c:pt idx="3">
                  <c:v>0.1122715404699739</c:v>
                </c:pt>
                <c:pt idx="4">
                  <c:v>5.2219321148825066E-3</c:v>
                </c:pt>
                <c:pt idx="5">
                  <c:v>4.6997389033942551E-2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0.15831134564643801</c:v>
                </c:pt>
                <c:pt idx="1">
                  <c:v>7.9155672823219003E-3</c:v>
                </c:pt>
                <c:pt idx="2">
                  <c:v>0.62532981530343024</c:v>
                </c:pt>
                <c:pt idx="3">
                  <c:v>2.9023746701846969E-2</c:v>
                </c:pt>
                <c:pt idx="4">
                  <c:v>2.3746701846965701E-2</c:v>
                </c:pt>
                <c:pt idx="5">
                  <c:v>7.1240105540897103E-2</c:v>
                </c:pt>
                <c:pt idx="6">
                  <c:v>1.8469656992084429E-2</c:v>
                </c:pt>
                <c:pt idx="7">
                  <c:v>2.638522427440633E-2</c:v>
                </c:pt>
                <c:pt idx="8">
                  <c:v>3.9577836411609502E-2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23</c:v>
                </c:pt>
                <c:pt idx="4" formatCode="0">
                  <c:v>4</c:v>
                </c:pt>
                <c:pt idx="5" formatCode="0">
                  <c:v>21</c:v>
                </c:pt>
                <c:pt idx="6" formatCode="0">
                  <c:v>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7.0878130115803071</c:v>
                </c:pt>
                <c:pt idx="1">
                  <c:v>4.9910511433186766</c:v>
                </c:pt>
                <c:pt idx="2">
                  <c:v>5.5484043250943609</c:v>
                </c:pt>
                <c:pt idx="3" formatCode="General">
                  <c:v>5.7810783883085888</c:v>
                </c:pt>
                <c:pt idx="4">
                  <c:v>6.9381799778206501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8.4839825749137621</c:v>
                </c:pt>
                <c:pt idx="1">
                  <c:v>6.3007860953062638</c:v>
                </c:pt>
                <c:pt idx="2">
                  <c:v>6.8350548756956853</c:v>
                </c:pt>
                <c:pt idx="3" formatCode="General">
                  <c:v>6.9467437999047208</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7.7902726930554032</c:v>
                </c:pt>
                <c:pt idx="1">
                  <c:v>7.1439383664626703</c:v>
                </c:pt>
                <c:pt idx="2">
                  <c:v>7.9403400766330199</c:v>
                </c:pt>
                <c:pt idx="3">
                  <c:v>9.1677376139740296</c:v>
                </c:pt>
                <c:pt idx="4">
                  <c:v>5.6985441094153924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6.7802757958390529</c:v>
                </c:pt>
                <c:pt idx="2">
                  <c:v>7.8721651381573796</c:v>
                </c:pt>
                <c:pt idx="3">
                  <c:v>9.1125653313527284</c:v>
                </c:pt>
                <c:pt idx="4">
                  <c:v>5.7967748611815244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6.0594233376904008</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0.24996210555222742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0.1666720762246614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1.7400327376488711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0.1666720762246614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0.59783553069413209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0.76965018429839027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5.5484043250943609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5.1399111658682273E-2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0.44455616661459452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0.12393893551643043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1.2939048348881839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0.12393893551642954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0.44455616661459452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0.36557247802126014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6.8487872996682526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0.41470882517300023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0.18342892373828157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1.9149718391105157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0.18342892373828157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0.65794061279896177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0.64739601088512444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5.7810783883085888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7.1335851439012794</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0.24002256563411706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0.12549894461402378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1.3101911076840169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0.12549894461402378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0.45015175819701625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1.6003220183789777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3.5329829264633532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0.10417330256361801</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0.21093634399824168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5.880747563565869E-2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0.61394167002879385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5.880747563565869E-2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0.17499020551554167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9.1677376139740296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4.8814093723887453E-2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0.3034630896401076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8.4603240541995639E-2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0.88324578170984847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8.4603240541994751E-2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0.3034630896401076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0.35133714247104209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7.7028760994610836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0.20332290122876628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0.10474645105972158</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1.0935380306343276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0.10474645105972158</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0.37571470624273573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0.23192844760361631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7.6736940917695744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0.37458239133484295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0.13971408054563561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1.4585951022307224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0.13971408054563561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0.50113998325583875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1.6898518669173637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6.1113453939660243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0.14602164599087253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0.24492929578283906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6.8284456444018815E-2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0.71287999991668727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6.8284456444018815E-2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0.24492929578283906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0.29242779677925235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8.6128747377736055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7.458758111870031</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0.16046974372376255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6.4512367110102886E-2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0.67349992450741425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6.4512367110102886E-2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0.16176688653158422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9.0158749293385867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0.50302376381989511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0.1706100276956537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1.7811443901464532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0.17061002769565281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0.61196055607831834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0.61973867770587354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5.9401518532547417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0.43370294261492415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0.12869509681217117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1.3435584814232584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0.12869509681217117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0.46161602617063124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9.9707053649815691E-2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7.4206554944829204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0.19669092615567774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0.11029264063133315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1.1514394598503577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0.11029264063133226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0.39560831566418031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0.12386537853256918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7.4202893205796414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0.1619673845120122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0.39829367667411386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0.11104129920373129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1.1592553487190953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0.1110412992037304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0.39829367667411297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0.29853606204261673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7.4968189616942693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Your Trust</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8.4813536599314663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2.0070204232602862E-3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0.24906262576753235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6.9436797940801043E-2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0.724910281021792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6.9436797940801043E-2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0.24906262576753235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0.22650299331375656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8.4210066089679358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8.1298404660019585E-2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6.3552346557044004E-2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0.66347744666360597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6.3552346557044004E-2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0.22795570614704452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0.11224212699954883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8.6622280753690166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6.0324555010625502E-2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0.2463609234968569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6.8683583547084481E-2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0.71704683002733915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6.8683583547084481E-2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0.2463609234968569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0.14890731936746526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8.3608262954574482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0.28675032959951974</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0.10466244212420506</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1.0926609893124333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0.10466244212420328</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0.37541337486386617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0.62737731063653079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6.7020502284419896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0.13639499800669874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0.27609938581009175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7.6974444499629868E-2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0.80360223755269544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7.6974444499629868E-2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0.27609938581009175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0.12890604531090233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8.211945173735625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3.0167513486116349E-2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0.22191449454754064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6.186810193037573E-2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0.64589417263839266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6.186810193037573E-2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0.22191449454754064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0.14889086254953021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8.3271007111118873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0.20398829076587877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7.8584994746245584E-2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0.82041615274605206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7.8584994746245584E-2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0.28187626327634696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0.12632688485675381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8.0291109480978395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7.8046624997899849</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0.23138791769072231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0.33210114470745289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9.2587316181607981E-2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0.96659839426185634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9.2587316181610646E-2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0.33210114470745111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0.52691105949867634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6.9940954267123789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0.16551920195436587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6.2031697038621658E-2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0.64760208226858751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6.2031697038621658E-2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0.22250129331175472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0.29303806568192492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8.5973544899263974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0.21678287020792464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0.28850337517762803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8.0432583996549845E-2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0.83970472137780483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8.0432583996549845E-2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0.28850337517762892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0.4660422778469453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6.9380671553327984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0.21566621092294902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8.7696341172600611E-2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0.91553731176099262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8.7696341172600611E-2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0.31455772227968382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0.27017229347800331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7.1955230673358601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2.1362698105776623E-2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0.24791770236099886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6.9117601855110067E-2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0.72157791934841509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6.9117601855110067E-2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0.24791770236099886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0.46924582167096318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7.6614135443826061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3.3752554327888262E-2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0.2317478734492262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6.4609574448653007E-2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0.67451475527718685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6.4609574448653007E-2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0.2317478734492262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0.3551864106005258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8.1811540481139797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9.0017661250911374E-2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4.8022253159311745E-2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0.50134548345236141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4.8022253159311745E-2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0.14130625155393695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9.0650297667258783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Your Trust</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2.0994438121767267E-2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0.50297735792126996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0.14022632686517778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1.4639428808504791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0.14022632686517866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0.42651650535760233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7.0878130115803071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3.0360018322263649E-2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0.23085806558497168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2.410125324932527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0.23085806558497346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0.28475847189285908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7.4576488108986574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0.56095418060224489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0.18007435170023989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1.8799505848055889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0.18007435170024166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0.42428306539287064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6.9381799778206501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0.30912544483685789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0.63285111588691212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0.17643415958147646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1.8419474975371415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0.17643415958147735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0.42974340672548905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7.3776229624276137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1.3168961878455523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0.45450179612876251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0.12671170266622411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1.3228521290228912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0.12671170266622411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0.4545017961287634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0.33521531437961549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7.9403400766330199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0.61581853785137675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0.18429528486230673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1.9240165258545465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0.18429528486230762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0.66104816071032335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0.57743261939022617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4.9910511433186766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7.4671055297590367</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0.73996822866957856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0.20821173720956576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2.173700882078422</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0.20821173720956487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0.63829702268134625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7.7902726930554032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0.62939692621846444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0.24610243542621557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2.5692743749079767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0.24610243542621646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0.6666390513698861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7.1439383664626703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6.6462570042302103</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0.16256610901275614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9.2751081077917519E-2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0.96830807645522832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9.2751081077917519E-2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0.33268855248391471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0.51992779086174945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6.6978825852157424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1.0065207801225506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0.44252948253789626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0.1233739111484029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1.2880060609591206</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0.12337391114840379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0.44252948253789626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0.21263175600871342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7.9240715140428541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0.1782608864820574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0.35543272882636412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9.9091987394768211E-2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1.0345062353046552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9.9091987394769099E-2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0.35543272882636412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0.46363606886017017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5.6985441094153924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8.9357242745538912E-2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9.025249473639807E-2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0.94222319090891382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9.025249473639807E-2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0.32372638122342057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0.53607931590583391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6.4005827856101094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0.10906875520495118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0.11869056438799985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1.239112587802409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0.11869056438799941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0.4257308012029597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0.65008457552003485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3.9677797176054281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4.414719954714208E-3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0.48227550197437363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0.13445480420514677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1.4036890062842318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0.13445480420514677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0.48227550197437363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0.66014611830830905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5.9642019858818163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0.21667102475810118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0.15433928809029673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4.3028639597881835E-2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0.4492128690824444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4.3028639597881835E-2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0.15433928809029673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0.1585246727398566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8.7576745906412672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0.2553709349406077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0.11833306955671041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1.2353803926796516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0.11833306955670864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0.42444850414981161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0.44827911009035759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7.6453427187620182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1.6832683713526766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0.41810014060371703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0.11656319326376341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1.2169031362545049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0.11656319326376341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0.41810014060371792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0.2878451186611839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5.8832542662803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0.73513035653255709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0.44191171844380328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0.12320168313769919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1.2862080250568084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0.12320168313769919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0.44191171844380506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4.7789140773334182E-2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7.2953153750782036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0.2691388076293002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0.13698655029310647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1.4301200748606266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0.13698655029310736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0.49135661382203466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0.89820083051735189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6.9901873087360551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0.20017583383251747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0.35041798688185466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9.7693914833485884E-2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1.019910556884243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9.7693914833484996E-2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0.35041798688185555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0.91444417828631241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6.5302470934933217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8.4313207957770029</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0.22184570173501328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6.9099630441202819E-2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0.72139030034679763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6.9099630441202819E-2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0.24785324075463322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7.6032011798341514E-2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8.4313207957770029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8.5973368465463249</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0.13662649545524275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0.2222159140751927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6.1952135441114109E-2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0.64677147052209705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6.1952135441114109E-2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0.2222159140751927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5.4126607999499754E-2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8.5973368465463249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7.5709806220774043</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0.1713373193051968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8.0625847560989783E-2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0.84172236546514867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8.0625847560989783E-2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0.28919659163132572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0.3190861838840533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7.5709806220774043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King George Hospital (62)</c:v>
                </c:pt>
                <c:pt idx="2">
                  <c:v>Queen's Hospital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King George Hospital (62)</c:v>
                </c:pt>
                <c:pt idx="2">
                  <c:v>Queen's Hospital (43)</c:v>
                </c:pt>
              </c:strCache>
            </c:strRef>
          </c:cat>
          <c:val>
            <c:numRef>
              <c:f>Sheet1!$E$2:$E$4</c:f>
              <c:numCache>
                <c:formatCode>0.0;;</c:formatCode>
                <c:ptCount val="3"/>
                <c:pt idx="0">
                  <c:v>5.7810783883085888</c:v>
                </c:pt>
                <c:pt idx="1">
                  <c:v>5.4344682346540791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King George Hospital (62)</c:v>
                </c:pt>
                <c:pt idx="2">
                  <c:v>Queen's Hospital (43)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King George Hospital (62)</c:v>
                </c:pt>
                <c:pt idx="2">
                  <c:v>Queen's Hospital (43)</c:v>
                </c:pt>
              </c:strCache>
            </c:strRef>
          </c:cat>
          <c:val>
            <c:numRef>
              <c:f>Sheet1!$G$2:$G$4</c:f>
              <c:numCache>
                <c:formatCode>0.0;;</c:formatCode>
                <c:ptCount val="3"/>
                <c:pt idx="0">
                  <c:v>0</c:v>
                </c:pt>
                <c:pt idx="1">
                  <c:v>0</c:v>
                </c:pt>
                <c:pt idx="2">
                  <c:v>6.2786847568452337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King George Hospital (62)</c:v>
                </c:pt>
                <c:pt idx="2">
                  <c:v>Queen's Hospital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King George Hospital (62)</c:v>
                </c:pt>
                <c:pt idx="2">
                  <c:v>Queen's Hospital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King George Hospital (62)</c:v>
                </c:pt>
                <c:pt idx="2">
                  <c:v>Queen's Hospital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4.2189216116914112</c:v>
                </c:pt>
                <c:pt idx="1">
                  <c:v>4.5655317653459209</c:v>
                </c:pt>
                <c:pt idx="2">
                  <c:v>3.7213152431547663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King George Hospital (63)</c:v>
                </c:pt>
                <c:pt idx="2">
                  <c:v>Queen's Hospital (43)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King George Hospital (63)</c:v>
                </c:pt>
                <c:pt idx="2">
                  <c:v>Queen's Hospital (43)</c:v>
                </c:pt>
              </c:strCache>
            </c:strRef>
          </c:cat>
          <c:val>
            <c:numRef>
              <c:f>Sheet1!$E$2:$E$4</c:f>
              <c:numCache>
                <c:formatCode>0.0;;</c:formatCode>
                <c:ptCount val="3"/>
                <c:pt idx="0">
                  <c:v>6.8487872996682526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King George Hospital (63)</c:v>
                </c:pt>
                <c:pt idx="2">
                  <c:v>Queen's Hospital (43)</c:v>
                </c:pt>
              </c:strCache>
            </c:strRef>
          </c:cat>
          <c:val>
            <c:numRef>
              <c:f>Sheet1!$F$2:$F$4</c:f>
              <c:numCache>
                <c:formatCode>0.0;;</c:formatCode>
                <c:ptCount val="3"/>
                <c:pt idx="0">
                  <c:v>0</c:v>
                </c:pt>
                <c:pt idx="1">
                  <c:v>6.7280593481081334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King George Hospital (63)</c:v>
                </c:pt>
                <c:pt idx="2">
                  <c:v>Queen's Hospital (43)</c:v>
                </c:pt>
              </c:strCache>
            </c:strRef>
          </c:cat>
          <c:val>
            <c:numRef>
              <c:f>Sheet1!$G$2:$G$4</c:f>
              <c:numCache>
                <c:formatCode>0.0;;</c:formatCode>
                <c:ptCount val="3"/>
                <c:pt idx="0">
                  <c:v>0</c:v>
                </c:pt>
                <c:pt idx="1">
                  <c:v>0</c:v>
                </c:pt>
                <c:pt idx="2">
                  <c:v>6.8708355611016607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King George Hospital (63)</c:v>
                </c:pt>
                <c:pt idx="2">
                  <c:v>Queen's Hospital (43)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King George Hospital (63)</c:v>
                </c:pt>
                <c:pt idx="2">
                  <c:v>Queen's Hospital (43)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King George Hospital (63)</c:v>
                </c:pt>
                <c:pt idx="2">
                  <c:v>Queen's Hospital (43)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3.1512127003317474</c:v>
                </c:pt>
                <c:pt idx="1">
                  <c:v>3.2719406518918666</c:v>
                </c:pt>
                <c:pt idx="2">
                  <c:v>3.1291644388983393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(141)</c:v>
                </c:pt>
                <c:pt idx="2">
                  <c:v>Queen's Hospital (230)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(141)</c:v>
                </c:pt>
                <c:pt idx="2">
                  <c:v>Queen's Hospital (230)</c:v>
                </c:pt>
              </c:strCache>
            </c:strRef>
          </c:cat>
          <c:val>
            <c:numRef>
              <c:f>Sheet1!$E$2:$E$4</c:f>
              <c:numCache>
                <c:formatCode>0.0;;</c:formatCode>
                <c:ptCount val="3"/>
                <c:pt idx="0">
                  <c:v>5.5484043250943609</c:v>
                </c:pt>
                <c:pt idx="1">
                  <c:v>0</c:v>
                </c:pt>
                <c:pt idx="2">
                  <c:v>4.8638095445608789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(141)</c:v>
                </c:pt>
                <c:pt idx="2">
                  <c:v>Queen's Hospital (230)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(141)</c:v>
                </c:pt>
                <c:pt idx="2">
                  <c:v>Queen's Hospital (230)</c:v>
                </c:pt>
              </c:strCache>
            </c:strRef>
          </c:cat>
          <c:val>
            <c:numRef>
              <c:f>Sheet1!$G$2:$G$4</c:f>
              <c:numCache>
                <c:formatCode>0.0;;</c:formatCode>
                <c:ptCount val="3"/>
                <c:pt idx="0">
                  <c:v>0</c:v>
                </c:pt>
                <c:pt idx="1">
                  <c:v>6.4499458375006284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(141)</c:v>
                </c:pt>
                <c:pt idx="2">
                  <c:v>Queen's Hospital (230)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(141)</c:v>
                </c:pt>
                <c:pt idx="2">
                  <c:v>Queen's Hospital (230)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(141)</c:v>
                </c:pt>
                <c:pt idx="2">
                  <c:v>Queen's Hospital (230)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4.4515956749056391</c:v>
                </c:pt>
                <c:pt idx="1">
                  <c:v>3.5500541624993716</c:v>
                </c:pt>
                <c:pt idx="2">
                  <c:v>5.1361904554391211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Sheet1!$E$2:$E$4</c:f>
              <c:numCache>
                <c:formatCode>0.0;;</c:formatCode>
                <c:ptCount val="3"/>
                <c:pt idx="0">
                  <c:v>7.6736940917695744</c:v>
                </c:pt>
                <c:pt idx="1">
                  <c:v>0</c:v>
                </c:pt>
                <c:pt idx="2">
                  <c:v>7.5993957499684264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Sheet1!$F$2:$F$4</c:f>
              <c:numCache>
                <c:formatCode>0.0;;</c:formatCode>
                <c:ptCount val="3"/>
                <c:pt idx="0">
                  <c:v>0</c:v>
                </c:pt>
                <c:pt idx="1">
                  <c:v>7.6681963336747492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2.3263059082304256</c:v>
                </c:pt>
                <c:pt idx="1">
                  <c:v>2.3318036663252508</c:v>
                </c:pt>
                <c:pt idx="2">
                  <c:v>2.4006042500315736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Sheet1!$G$2:$G$4</c:f>
              <c:numCache>
                <c:formatCode>0.0;;</c:formatCode>
                <c:ptCount val="3"/>
                <c:pt idx="0">
                  <c:v>6.1113453939660243</c:v>
                </c:pt>
                <c:pt idx="1">
                  <c:v>5.6068776650468584</c:v>
                </c:pt>
                <c:pt idx="2">
                  <c:v>6.1066843259132382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3.8886546060339757</c:v>
                </c:pt>
                <c:pt idx="1">
                  <c:v>4.3931223349531416</c:v>
                </c:pt>
                <c:pt idx="2">
                  <c:v>3.8933156740867618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Sheet1!$E$2:$E$4</c:f>
              <c:numCache>
                <c:formatCode>0.0;;</c:formatCode>
                <c:ptCount val="3"/>
                <c:pt idx="0">
                  <c:v>7.7028760994610836</c:v>
                </c:pt>
                <c:pt idx="1">
                  <c:v>0</c:v>
                </c:pt>
                <c:pt idx="2">
                  <c:v>7.4946625192308796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Sheet1!$G$2:$G$4</c:f>
              <c:numCache>
                <c:formatCode>0.0;;</c:formatCode>
                <c:ptCount val="3"/>
                <c:pt idx="0">
                  <c:v>0</c:v>
                </c:pt>
                <c:pt idx="1">
                  <c:v>7.8256477724864686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2.2971239005389164</c:v>
                </c:pt>
                <c:pt idx="1">
                  <c:v>2.1743522275135314</c:v>
                </c:pt>
                <c:pt idx="2">
                  <c:v>2.5053374807691204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Sheet1!$G$2:$G$4</c:f>
              <c:numCache>
                <c:formatCode>0.0;;</c:formatCode>
                <c:ptCount val="3"/>
                <c:pt idx="0">
                  <c:v>9.1677376139740296</c:v>
                </c:pt>
                <c:pt idx="1">
                  <c:v>9.4189957469401335</c:v>
                </c:pt>
                <c:pt idx="2">
                  <c:v>9.0321610041565439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0.83226238602597036</c:v>
                </c:pt>
                <c:pt idx="1">
                  <c:v>0.58100425305986647</c:v>
                </c:pt>
                <c:pt idx="2">
                  <c:v>0.96783899584345612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Sheet1!$G$2:$G$4</c:f>
              <c:numCache>
                <c:formatCode>0.0;;</c:formatCode>
                <c:ptCount val="3"/>
                <c:pt idx="0">
                  <c:v>3.5329829264633532</c:v>
                </c:pt>
                <c:pt idx="1">
                  <c:v>3.7304444068069329</c:v>
                </c:pt>
                <c:pt idx="2">
                  <c:v>3.1230617187355532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(140)</c:v>
                </c:pt>
                <c:pt idx="2">
                  <c:v>Queen's Hospital (238)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6.4670170735366472</c:v>
                </c:pt>
                <c:pt idx="1">
                  <c:v>6.2695555931930667</c:v>
                </c:pt>
                <c:pt idx="2">
                  <c:v>6.8769382812644473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(143)</c:v>
                </c:pt>
                <c:pt idx="2">
                  <c:v>Queen's Hospital (234)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(143)</c:v>
                </c:pt>
                <c:pt idx="2">
                  <c:v>Queen's Hospital (234)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(143)</c:v>
                </c:pt>
                <c:pt idx="2">
                  <c:v>Queen's Hospital (234)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(143)</c:v>
                </c:pt>
                <c:pt idx="2">
                  <c:v>Queen's Hospital (234)</c:v>
                </c:pt>
              </c:strCache>
            </c:strRef>
          </c:cat>
          <c:val>
            <c:numRef>
              <c:f>Sheet1!$G$2:$G$4</c:f>
              <c:numCache>
                <c:formatCode>0.0;;</c:formatCode>
                <c:ptCount val="3"/>
                <c:pt idx="0">
                  <c:v>8.6128747377736055</c:v>
                </c:pt>
                <c:pt idx="1">
                  <c:v>8.7857753215050725</c:v>
                </c:pt>
                <c:pt idx="2">
                  <c:v>8.499850912771441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(143)</c:v>
                </c:pt>
                <c:pt idx="2">
                  <c:v>Queen's Hospital (234)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(143)</c:v>
                </c:pt>
                <c:pt idx="2">
                  <c:v>Queen's Hospital (234)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(143)</c:v>
                </c:pt>
                <c:pt idx="2">
                  <c:v>Queen's Hospital (234)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1.3871252622263945</c:v>
                </c:pt>
                <c:pt idx="1">
                  <c:v>1.2142246784949275</c:v>
                </c:pt>
                <c:pt idx="2">
                  <c:v>1.500149087228559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King George Hospital (111)</c:v>
                </c:pt>
                <c:pt idx="2">
                  <c:v>Queen's Hospital (170)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King George Hospital (111)</c:v>
                </c:pt>
                <c:pt idx="2">
                  <c:v>Queen's Hospital (170)</c:v>
                </c:pt>
              </c:strCache>
            </c:strRef>
          </c:cat>
          <c:val>
            <c:numRef>
              <c:f>Sheet1!$E$2:$E$4</c:f>
              <c:numCache>
                <c:formatCode>0.0;;</c:formatCode>
                <c:ptCount val="3"/>
                <c:pt idx="0">
                  <c:v>7.4968189616942693</c:v>
                </c:pt>
                <c:pt idx="1">
                  <c:v>0</c:v>
                </c:pt>
                <c:pt idx="2">
                  <c:v>7.136039083531843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King George Hospital (111)</c:v>
                </c:pt>
                <c:pt idx="2">
                  <c:v>Queen's Hospital (170)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King George Hospital (111)</c:v>
                </c:pt>
                <c:pt idx="2">
                  <c:v>Queen's Hospital (170)</c:v>
                </c:pt>
              </c:strCache>
            </c:strRef>
          </c:cat>
          <c:val>
            <c:numRef>
              <c:f>Sheet1!$G$2:$G$4</c:f>
              <c:numCache>
                <c:formatCode>0.0;;</c:formatCode>
                <c:ptCount val="3"/>
                <c:pt idx="0">
                  <c:v>0</c:v>
                </c:pt>
                <c:pt idx="1">
                  <c:v>7.9493364072997981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King George Hospital (111)</c:v>
                </c:pt>
                <c:pt idx="2">
                  <c:v>Queen's Hospital (170)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King George Hospital (111)</c:v>
                </c:pt>
                <c:pt idx="2">
                  <c:v>Queen's Hospital (170)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King George Hospital (111)</c:v>
                </c:pt>
                <c:pt idx="2">
                  <c:v>Queen's Hospital (170)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2.5031810383057307</c:v>
                </c:pt>
                <c:pt idx="1">
                  <c:v>2.0506635927002019</c:v>
                </c:pt>
                <c:pt idx="2">
                  <c:v>2.863960916468157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King George Hospital (78)</c:v>
                </c:pt>
                <c:pt idx="2">
                  <c:v>Queen's Hospital (109)</c:v>
                </c:pt>
              </c:strCache>
            </c:strRef>
          </c:cat>
          <c:val>
            <c:numRef>
              <c:f>Sheet1!$D$2:$D$4</c:f>
              <c:numCache>
                <c:formatCode>0.0;;</c:formatCode>
                <c:ptCount val="3"/>
                <c:pt idx="0">
                  <c:v>0</c:v>
                </c:pt>
                <c:pt idx="1">
                  <c:v>0</c:v>
                </c:pt>
                <c:pt idx="2">
                  <c:v>6.4356787424630921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King George Hospital (78)</c:v>
                </c:pt>
                <c:pt idx="2">
                  <c:v>Queen's Hospital (109)</c:v>
                </c:pt>
              </c:strCache>
            </c:strRef>
          </c:cat>
          <c:val>
            <c:numRef>
              <c:f>Sheet1!$E$2:$E$4</c:f>
              <c:numCache>
                <c:formatCode>0.0;;</c:formatCode>
                <c:ptCount val="3"/>
                <c:pt idx="0">
                  <c:v>7.4202893205796414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King George Hospital (78)</c:v>
                </c:pt>
                <c:pt idx="2">
                  <c:v>Queen's Hospital (109)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King George Hospital (78)</c:v>
                </c:pt>
                <c:pt idx="2">
                  <c:v>Queen's Hospital (109)</c:v>
                </c:pt>
              </c:strCache>
            </c:strRef>
          </c:cat>
          <c:val>
            <c:numRef>
              <c:f>Sheet1!$G$2:$G$4</c:f>
              <c:numCache>
                <c:formatCode>0.0;;</c:formatCode>
                <c:ptCount val="3"/>
                <c:pt idx="0">
                  <c:v>0</c:v>
                </c:pt>
                <c:pt idx="1">
                  <c:v>8.5349950636270382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King George Hospital (78)</c:v>
                </c:pt>
                <c:pt idx="2">
                  <c:v>Queen's Hospital (109)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King George Hospital (78)</c:v>
                </c:pt>
                <c:pt idx="2">
                  <c:v>Queen's Hospital (109)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King George Hospital (78)</c:v>
                </c:pt>
                <c:pt idx="2">
                  <c:v>Queen's Hospital (109)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2.5797106794203586</c:v>
                </c:pt>
                <c:pt idx="1">
                  <c:v>1.4650049363729618</c:v>
                </c:pt>
                <c:pt idx="2">
                  <c:v>3.5643212575369079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King George Hospital (57)</c:v>
                </c:pt>
                <c:pt idx="2">
                  <c:v>Queen's Hospital (91)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King George Hospital (57)</c:v>
                </c:pt>
                <c:pt idx="2">
                  <c:v>Queen's Hospital (91)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King George Hospital (57)</c:v>
                </c:pt>
                <c:pt idx="2">
                  <c:v>Queen's Hospital (91)</c:v>
                </c:pt>
              </c:strCache>
            </c:strRef>
          </c:cat>
          <c:val>
            <c:numRef>
              <c:f>Sheet1!$F$2:$F$4</c:f>
              <c:numCache>
                <c:formatCode>0.0;;</c:formatCode>
                <c:ptCount val="3"/>
                <c:pt idx="0">
                  <c:v>7.4206554944829204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King George Hospital (57)</c:v>
                </c:pt>
                <c:pt idx="2">
                  <c:v>Queen's Hospital (91)</c:v>
                </c:pt>
              </c:strCache>
            </c:strRef>
          </c:cat>
          <c:val>
            <c:numRef>
              <c:f>Sheet1!$G$2:$G$4</c:f>
              <c:numCache>
                <c:formatCode>0.0;;</c:formatCode>
                <c:ptCount val="3"/>
                <c:pt idx="0">
                  <c:v>0</c:v>
                </c:pt>
                <c:pt idx="1">
                  <c:v>7.9119359980539876</c:v>
                </c:pt>
                <c:pt idx="2">
                  <c:v>7.2259448681162368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King George Hospital (57)</c:v>
                </c:pt>
                <c:pt idx="2">
                  <c:v>Queen's Hospital (91)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King George Hospital (57)</c:v>
                </c:pt>
                <c:pt idx="2">
                  <c:v>Queen's Hospital (91)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King George Hospital (57)</c:v>
                </c:pt>
                <c:pt idx="2">
                  <c:v>Queen's Hospital (91)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2.5793445055170796</c:v>
                </c:pt>
                <c:pt idx="1">
                  <c:v>2.0880640019460124</c:v>
                </c:pt>
                <c:pt idx="2">
                  <c:v>2.7740551318837632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King George Hospital (68)</c:v>
                </c:pt>
                <c:pt idx="2">
                  <c:v>Queen's Hospital (114)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King George Hospital (68)</c:v>
                </c:pt>
                <c:pt idx="2">
                  <c:v>Queen's Hospital (114)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King George Hospital (68)</c:v>
                </c:pt>
                <c:pt idx="2">
                  <c:v>Queen's Hospital (114)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King George Hospital (68)</c:v>
                </c:pt>
                <c:pt idx="2">
                  <c:v>Queen's Hospital (114)</c:v>
                </c:pt>
              </c:strCache>
            </c:strRef>
          </c:cat>
          <c:val>
            <c:numRef>
              <c:f>Sheet1!$G$2:$G$4</c:f>
              <c:numCache>
                <c:formatCode>0.0;;</c:formatCode>
                <c:ptCount val="3"/>
                <c:pt idx="0">
                  <c:v>5.9401518532547417</c:v>
                </c:pt>
                <c:pt idx="1">
                  <c:v>6.1790426125797699</c:v>
                </c:pt>
                <c:pt idx="2">
                  <c:v>5.7544807397673408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King George Hospital (68)</c:v>
                </c:pt>
                <c:pt idx="2">
                  <c:v>Queen's Hospital (114)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King George Hospital (68)</c:v>
                </c:pt>
                <c:pt idx="2">
                  <c:v>Queen's Hospital (114)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(182)</c:v>
                </c:pt>
                <c:pt idx="1">
                  <c:v>King George Hospital (68)</c:v>
                </c:pt>
                <c:pt idx="2">
                  <c:v>Queen's Hospital (114)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4.0598481467452583</c:v>
                </c:pt>
                <c:pt idx="1">
                  <c:v>3.8209573874202301</c:v>
                </c:pt>
                <c:pt idx="2">
                  <c:v>4.2455192602326592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King George Hospital (135)</c:v>
                </c:pt>
                <c:pt idx="2">
                  <c:v>Queen's Hospital (219)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King George Hospital (135)</c:v>
                </c:pt>
                <c:pt idx="2">
                  <c:v>Queen's Hospital (219)</c:v>
                </c:pt>
              </c:strCache>
            </c:strRef>
          </c:cat>
          <c:val>
            <c:numRef>
              <c:f>Sheet1!$E$2:$E$4</c:f>
              <c:numCache>
                <c:formatCode>0.0;;</c:formatCode>
                <c:ptCount val="3"/>
                <c:pt idx="0">
                  <c:v>9.0158749293385867</c:v>
                </c:pt>
                <c:pt idx="1">
                  <c:v>0</c:v>
                </c:pt>
                <c:pt idx="2">
                  <c:v>9.0519051644918065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King George Hospital (135)</c:v>
                </c:pt>
                <c:pt idx="2">
                  <c:v>Queen's Hospital (219)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King George Hospital (135)</c:v>
                </c:pt>
                <c:pt idx="2">
                  <c:v>Queen's Hospital (219)</c:v>
                </c:pt>
              </c:strCache>
            </c:strRef>
          </c:cat>
          <c:val>
            <c:numRef>
              <c:f>Sheet1!$G$2:$G$4</c:f>
              <c:numCache>
                <c:formatCode>0.0;;</c:formatCode>
                <c:ptCount val="3"/>
                <c:pt idx="0">
                  <c:v>0</c:v>
                </c:pt>
                <c:pt idx="1">
                  <c:v>9.0869892136022887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King George Hospital (135)</c:v>
                </c:pt>
                <c:pt idx="2">
                  <c:v>Queen's Hospital (219)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King George Hospital (135)</c:v>
                </c:pt>
                <c:pt idx="2">
                  <c:v>Queen's Hospital (219)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King George Hospital (135)</c:v>
                </c:pt>
                <c:pt idx="2">
                  <c:v>Queen's Hospital (219)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0.9841250706614133</c:v>
                </c:pt>
                <c:pt idx="1">
                  <c:v>0.91301078639771127</c:v>
                </c:pt>
                <c:pt idx="2">
                  <c:v>0.94809483550819351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King George Hospital (136)</c:v>
                </c:pt>
                <c:pt idx="2">
                  <c:v>Queen's Hospital (223)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King George Hospital (136)</c:v>
                </c:pt>
                <c:pt idx="2">
                  <c:v>Queen's Hospital (223)</c:v>
                </c:pt>
              </c:strCache>
            </c:strRef>
          </c:cat>
          <c:val>
            <c:numRef>
              <c:f>Sheet1!$E$2:$E$4</c:f>
              <c:numCache>
                <c:formatCode>0.0;;</c:formatCode>
                <c:ptCount val="3"/>
                <c:pt idx="0">
                  <c:v>0</c:v>
                </c:pt>
                <c:pt idx="1">
                  <c:v>0</c:v>
                </c:pt>
                <c:pt idx="2">
                  <c:v>8.194212362427626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King George Hospital (136)</c:v>
                </c:pt>
                <c:pt idx="2">
                  <c:v>Queen's Hospital (223)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King George Hospital (136)</c:v>
                </c:pt>
                <c:pt idx="2">
                  <c:v>Queen's Hospital (223)</c:v>
                </c:pt>
              </c:strCache>
            </c:strRef>
          </c:cat>
          <c:val>
            <c:numRef>
              <c:f>Sheet1!$G$2:$G$4</c:f>
              <c:numCache>
                <c:formatCode>0.0;;</c:formatCode>
                <c:ptCount val="3"/>
                <c:pt idx="0">
                  <c:v>8.3608262954574482</c:v>
                </c:pt>
                <c:pt idx="1">
                  <c:v>8.6741312770114707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King George Hospital (136)</c:v>
                </c:pt>
                <c:pt idx="2">
                  <c:v>Queen's Hospital (223)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King George Hospital (136)</c:v>
                </c:pt>
                <c:pt idx="2">
                  <c:v>Queen's Hospital (223)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King George Hospital (136)</c:v>
                </c:pt>
                <c:pt idx="2">
                  <c:v>Queen's Hospital (223)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1.6391737045425518</c:v>
                </c:pt>
                <c:pt idx="1">
                  <c:v>1.3258687229885293</c:v>
                </c:pt>
                <c:pt idx="2">
                  <c:v>1.805787637572374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Sheet1!$E$2:$E$4</c:f>
              <c:numCache>
                <c:formatCode>0.0;;</c:formatCode>
                <c:ptCount val="3"/>
                <c:pt idx="0">
                  <c:v>8.6622280753690166</c:v>
                </c:pt>
                <c:pt idx="1">
                  <c:v>0</c:v>
                </c:pt>
                <c:pt idx="2">
                  <c:v>8.6302935284791129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Sheet1!$G$2:$G$4</c:f>
              <c:numCache>
                <c:formatCode>0.0;;</c:formatCode>
                <c:ptCount val="3"/>
                <c:pt idx="0">
                  <c:v>0</c:v>
                </c:pt>
                <c:pt idx="1">
                  <c:v>8.7581765041254513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1.3377719246309834</c:v>
                </c:pt>
                <c:pt idx="1">
                  <c:v>1.2418234958745487</c:v>
                </c:pt>
                <c:pt idx="2">
                  <c:v>1.3697064715208871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(141)</c:v>
                </c:pt>
                <c:pt idx="2">
                  <c:v>Queen's Hospital (236)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(141)</c:v>
                </c:pt>
                <c:pt idx="2">
                  <c:v>Queen's Hospital (236)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(141)</c:v>
                </c:pt>
                <c:pt idx="2">
                  <c:v>Queen's Hospital (236)</c:v>
                </c:pt>
              </c:strCache>
            </c:strRef>
          </c:cat>
          <c:val>
            <c:numRef>
              <c:f>Sheet1!$F$2:$F$4</c:f>
              <c:numCache>
                <c:formatCode>0.0;;</c:formatCode>
                <c:ptCount val="3"/>
                <c:pt idx="0">
                  <c:v>8.4210066089679358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(141)</c:v>
                </c:pt>
                <c:pt idx="2">
                  <c:v>Queen's Hospital (236)</c:v>
                </c:pt>
              </c:strCache>
            </c:strRef>
          </c:cat>
          <c:val>
            <c:numRef>
              <c:f>Sheet1!$G$2:$G$4</c:f>
              <c:numCache>
                <c:formatCode>0.0;;</c:formatCode>
                <c:ptCount val="3"/>
                <c:pt idx="0">
                  <c:v>0</c:v>
                </c:pt>
                <c:pt idx="1">
                  <c:v>8.3130870817530962</c:v>
                </c:pt>
                <c:pt idx="2">
                  <c:v>8.3480240215800219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(141)</c:v>
                </c:pt>
                <c:pt idx="2">
                  <c:v>Queen's Hospital (236)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(141)</c:v>
                </c:pt>
                <c:pt idx="2">
                  <c:v>Queen's Hospital (236)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(141)</c:v>
                </c:pt>
                <c:pt idx="2">
                  <c:v>Queen's Hospital (236)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1.5789933910320642</c:v>
                </c:pt>
                <c:pt idx="1">
                  <c:v>1.6869129182469038</c:v>
                </c:pt>
                <c:pt idx="2">
                  <c:v>1.6519759784199781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(134)</c:v>
                </c:pt>
                <c:pt idx="2">
                  <c:v>Queen's Hospital (226)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(134)</c:v>
                </c:pt>
                <c:pt idx="2">
                  <c:v>Queen's Hospital (226)</c:v>
                </c:pt>
              </c:strCache>
            </c:strRef>
          </c:cat>
          <c:val>
            <c:numRef>
              <c:f>Sheet1!$E$2:$E$4</c:f>
              <c:numCache>
                <c:formatCode>0.0;;</c:formatCode>
                <c:ptCount val="3"/>
                <c:pt idx="0">
                  <c:v>8.0291109480978395</c:v>
                </c:pt>
                <c:pt idx="1">
                  <c:v>0</c:v>
                </c:pt>
                <c:pt idx="2">
                  <c:v>7.9442583211576761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(134)</c:v>
                </c:pt>
                <c:pt idx="2">
                  <c:v>Queen's Hospital (226)</c:v>
                </c:pt>
              </c:strCache>
            </c:strRef>
          </c:cat>
          <c:val>
            <c:numRef>
              <c:f>Sheet1!$F$2:$F$4</c:f>
              <c:numCache>
                <c:formatCode>0.0;;</c:formatCode>
                <c:ptCount val="3"/>
                <c:pt idx="0">
                  <c:v>0</c:v>
                </c:pt>
                <c:pt idx="1">
                  <c:v>8.1054289379780027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(134)</c:v>
                </c:pt>
                <c:pt idx="2">
                  <c:v>Queen's Hospital (226)</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(134)</c:v>
                </c:pt>
                <c:pt idx="2">
                  <c:v>Queen's Hospital (226)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(134)</c:v>
                </c:pt>
                <c:pt idx="2">
                  <c:v>Queen's Hospital (226)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(134)</c:v>
                </c:pt>
                <c:pt idx="2">
                  <c:v>Queen's Hospital (226)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1.9708890519021605</c:v>
                </c:pt>
                <c:pt idx="1">
                  <c:v>1.8945710620219973</c:v>
                </c:pt>
                <c:pt idx="2">
                  <c:v>2.0557416788423239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Sheet1!$D$2:$D$4</c:f>
              <c:numCache>
                <c:formatCode>0.0;;</c:formatCode>
                <c:ptCount val="3"/>
                <c:pt idx="0">
                  <c:v>8.3271007111118873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Sheet1!$E$2:$E$4</c:f>
              <c:numCache>
                <c:formatCode>0.0;;</c:formatCode>
                <c:ptCount val="3"/>
                <c:pt idx="0">
                  <c:v>0</c:v>
                </c:pt>
                <c:pt idx="1">
                  <c:v>0</c:v>
                </c:pt>
                <c:pt idx="2">
                  <c:v>8.0891075691554448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Sheet1!$G$2:$G$4</c:f>
              <c:numCache>
                <c:formatCode>0.0;;</c:formatCode>
                <c:ptCount val="3"/>
                <c:pt idx="0">
                  <c:v>0</c:v>
                </c:pt>
                <c:pt idx="1">
                  <c:v>8.7277860265516658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King George Hospital (143)</c:v>
                </c:pt>
                <c:pt idx="2">
                  <c:v>Queen's Hospital (237)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1.6728992888881127</c:v>
                </c:pt>
                <c:pt idx="1">
                  <c:v>1.2722139734483342</c:v>
                </c:pt>
                <c:pt idx="2">
                  <c:v>1.9108924308445552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King George Hospital (141)</c:v>
                </c:pt>
                <c:pt idx="2">
                  <c:v>Queen's Hospital (238)</c:v>
                </c:pt>
              </c:strCache>
            </c:strRef>
          </c:cat>
          <c:val>
            <c:numRef>
              <c:f>Sheet1!$D$2:$D$4</c:f>
              <c:numCache>
                <c:formatCode>0.0;;</c:formatCode>
                <c:ptCount val="3"/>
                <c:pt idx="0">
                  <c:v>0</c:v>
                </c:pt>
                <c:pt idx="1">
                  <c:v>0</c:v>
                </c:pt>
                <c:pt idx="2">
                  <c:v>7.9817175546261163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King George Hospital (141)</c:v>
                </c:pt>
                <c:pt idx="2">
                  <c:v>Queen's Hospital (238)</c:v>
                </c:pt>
              </c:strCache>
            </c:strRef>
          </c:cat>
          <c:val>
            <c:numRef>
              <c:f>Sheet1!$E$2:$E$4</c:f>
              <c:numCache>
                <c:formatCode>0.0;;</c:formatCode>
                <c:ptCount val="3"/>
                <c:pt idx="0">
                  <c:v>8.211945173735625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King George Hospital (141)</c:v>
                </c:pt>
                <c:pt idx="2">
                  <c:v>Queen's Hospital (238)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King George Hospital (141)</c:v>
                </c:pt>
                <c:pt idx="2">
                  <c:v>Queen's Hospital (238)</c:v>
                </c:pt>
              </c:strCache>
            </c:strRef>
          </c:cat>
          <c:val>
            <c:numRef>
              <c:f>Sheet1!$G$2:$G$4</c:f>
              <c:numCache>
                <c:formatCode>0.0;;</c:formatCode>
                <c:ptCount val="3"/>
                <c:pt idx="0">
                  <c:v>0</c:v>
                </c:pt>
                <c:pt idx="1">
                  <c:v>8.4459574691799197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King George Hospital (141)</c:v>
                </c:pt>
                <c:pt idx="2">
                  <c:v>Queen's Hospital (238)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King George Hospital (141)</c:v>
                </c:pt>
                <c:pt idx="2">
                  <c:v>Queen's Hospital (238)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King George Hospital (141)</c:v>
                </c:pt>
                <c:pt idx="2">
                  <c:v>Queen's Hospital (238)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1.788054826264375</c:v>
                </c:pt>
                <c:pt idx="1">
                  <c:v>1.5540425308200803</c:v>
                </c:pt>
                <c:pt idx="2">
                  <c:v>2.0182824453738837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(141)</c:v>
                </c:pt>
                <c:pt idx="2">
                  <c:v>Queen's Hospital (237)</c:v>
                </c:pt>
              </c:strCache>
            </c:strRef>
          </c:cat>
          <c:val>
            <c:numRef>
              <c:f>Sheet1!$D$2:$D$4</c:f>
              <c:numCache>
                <c:formatCode>0.0;;</c:formatCode>
                <c:ptCount val="3"/>
                <c:pt idx="0">
                  <c:v>0</c:v>
                </c:pt>
                <c:pt idx="1">
                  <c:v>0</c:v>
                </c:pt>
                <c:pt idx="2">
                  <c:v>6.2749369055987003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(141)</c:v>
                </c:pt>
                <c:pt idx="2">
                  <c:v>Queen's Hospital (237)</c:v>
                </c:pt>
              </c:strCache>
            </c:strRef>
          </c:cat>
          <c:val>
            <c:numRef>
              <c:f>Sheet1!$E$2:$E$4</c:f>
              <c:numCache>
                <c:formatCode>0.0;;</c:formatCode>
                <c:ptCount val="3"/>
                <c:pt idx="0">
                  <c:v>6.7020502284419896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(141)</c:v>
                </c:pt>
                <c:pt idx="2">
                  <c:v>Queen's Hospital (237)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(141)</c:v>
                </c:pt>
                <c:pt idx="2">
                  <c:v>Queen's Hospital (237)</c:v>
                </c:pt>
              </c:strCache>
            </c:strRef>
          </c:cat>
          <c:val>
            <c:numRef>
              <c:f>Sheet1!$G$2:$G$4</c:f>
              <c:numCache>
                <c:formatCode>0.0;;</c:formatCode>
                <c:ptCount val="3"/>
                <c:pt idx="0">
                  <c:v>0</c:v>
                </c:pt>
                <c:pt idx="1">
                  <c:v>7.6776146903803264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(141)</c:v>
                </c:pt>
                <c:pt idx="2">
                  <c:v>Queen's Hospital (237)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(141)</c:v>
                </c:pt>
                <c:pt idx="2">
                  <c:v>Queen's Hospital (237)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(141)</c:v>
                </c:pt>
                <c:pt idx="2">
                  <c:v>Queen's Hospital (237)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3.2979497715580104</c:v>
                </c:pt>
                <c:pt idx="1">
                  <c:v>2.3223853096196736</c:v>
                </c:pt>
                <c:pt idx="2">
                  <c:v>3.7250630944012997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King George Hospital (126)</c:v>
                </c:pt>
                <c:pt idx="2">
                  <c:v>Queen's Hospital (211)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King George Hospital (126)</c:v>
                </c:pt>
                <c:pt idx="2">
                  <c:v>Queen's Hospital (211)</c:v>
                </c:pt>
              </c:strCache>
            </c:strRef>
          </c:cat>
          <c:val>
            <c:numRef>
              <c:f>Sheet1!$E$2:$E$4</c:f>
              <c:numCache>
                <c:formatCode>0.0;;</c:formatCode>
                <c:ptCount val="3"/>
                <c:pt idx="0">
                  <c:v>7.1955230673358601</c:v>
                </c:pt>
                <c:pt idx="1">
                  <c:v>0</c:v>
                </c:pt>
                <c:pt idx="2">
                  <c:v>6.819939499643894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King George Hospital (126)</c:v>
                </c:pt>
                <c:pt idx="2">
                  <c:v>Queen's Hospital (211)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King George Hospital (126)</c:v>
                </c:pt>
                <c:pt idx="2">
                  <c:v>Queen's Hospital (211)</c:v>
                </c:pt>
              </c:strCache>
            </c:strRef>
          </c:cat>
          <c:val>
            <c:numRef>
              <c:f>Sheet1!$G$2:$G$4</c:f>
              <c:numCache>
                <c:formatCode>0.0;;</c:formatCode>
                <c:ptCount val="3"/>
                <c:pt idx="0">
                  <c:v>0</c:v>
                </c:pt>
                <c:pt idx="1">
                  <c:v>7.8642020012131066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King George Hospital (126)</c:v>
                </c:pt>
                <c:pt idx="2">
                  <c:v>Queen's Hospital (211)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King George Hospital (126)</c:v>
                </c:pt>
                <c:pt idx="2">
                  <c:v>Queen's Hospital (211)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King George Hospital (126)</c:v>
                </c:pt>
                <c:pt idx="2">
                  <c:v>Queen's Hospital (211)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2.8044769326641399</c:v>
                </c:pt>
                <c:pt idx="1">
                  <c:v>2.1357979987868934</c:v>
                </c:pt>
                <c:pt idx="2">
                  <c:v>3.180060500356106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King George Hospital (137)</c:v>
                </c:pt>
                <c:pt idx="2">
                  <c:v>Queen's Hospital (227)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King George Hospital (137)</c:v>
                </c:pt>
                <c:pt idx="2">
                  <c:v>Queen's Hospital (227)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King George Hospital (137)</c:v>
                </c:pt>
                <c:pt idx="2">
                  <c:v>Queen's Hospital (227)</c:v>
                </c:pt>
              </c:strCache>
            </c:strRef>
          </c:cat>
          <c:val>
            <c:numRef>
              <c:f>Sheet1!$F$2:$F$4</c:f>
              <c:numCache>
                <c:formatCode>0.0;;</c:formatCode>
                <c:ptCount val="3"/>
                <c:pt idx="0">
                  <c:v>0</c:v>
                </c:pt>
                <c:pt idx="1">
                  <c:v>0</c:v>
                </c:pt>
                <c:pt idx="2">
                  <c:v>6.7132833490330723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King George Hospital (137)</c:v>
                </c:pt>
                <c:pt idx="2">
                  <c:v>Queen's Hospital (227)</c:v>
                </c:pt>
              </c:strCache>
            </c:strRef>
          </c:cat>
          <c:val>
            <c:numRef>
              <c:f>Sheet1!$G$2:$G$4</c:f>
              <c:numCache>
                <c:formatCode>0.0;;</c:formatCode>
                <c:ptCount val="3"/>
                <c:pt idx="0">
                  <c:v>6.9380671553327984</c:v>
                </c:pt>
                <c:pt idx="1">
                  <c:v>7.3096060467088666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King George Hospital (137)</c:v>
                </c:pt>
                <c:pt idx="2">
                  <c:v>Queen's Hospital (227)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King George Hospital (137)</c:v>
                </c:pt>
                <c:pt idx="2">
                  <c:v>Queen's Hospital (227)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King George Hospital (137)</c:v>
                </c:pt>
                <c:pt idx="2">
                  <c:v>Queen's Hospital (227)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3.0619328446672016</c:v>
                </c:pt>
                <c:pt idx="1">
                  <c:v>2.6903939532911334</c:v>
                </c:pt>
                <c:pt idx="2">
                  <c:v>3.2867166509669277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King George Hospital (139)</c:v>
                </c:pt>
                <c:pt idx="2">
                  <c:v>Queen's Hospital (234)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King George Hospital (139)</c:v>
                </c:pt>
                <c:pt idx="2">
                  <c:v>Queen's Hospital (234)</c:v>
                </c:pt>
              </c:strCache>
            </c:strRef>
          </c:cat>
          <c:val>
            <c:numRef>
              <c:f>Sheet1!$E$2:$E$4</c:f>
              <c:numCache>
                <c:formatCode>0.0;;</c:formatCode>
                <c:ptCount val="3"/>
                <c:pt idx="0">
                  <c:v>0</c:v>
                </c:pt>
                <c:pt idx="1">
                  <c:v>0</c:v>
                </c:pt>
                <c:pt idx="2">
                  <c:v>8.3485498999947296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King George Hospital (139)</c:v>
                </c:pt>
                <c:pt idx="2">
                  <c:v>Queen's Hospital (234)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King George Hospital (139)</c:v>
                </c:pt>
                <c:pt idx="2">
                  <c:v>Queen's Hospital (234)</c:v>
                </c:pt>
              </c:strCache>
            </c:strRef>
          </c:cat>
          <c:val>
            <c:numRef>
              <c:f>Sheet1!$G$2:$G$4</c:f>
              <c:numCache>
                <c:formatCode>0.0;;</c:formatCode>
                <c:ptCount val="3"/>
                <c:pt idx="0">
                  <c:v>8.5973544899263974</c:v>
                </c:pt>
                <c:pt idx="1">
                  <c:v>8.7433726400246901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King George Hospital (139)</c:v>
                </c:pt>
                <c:pt idx="2">
                  <c:v>Queen's Hospital (234)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King George Hospital (139)</c:v>
                </c:pt>
                <c:pt idx="2">
                  <c:v>Queen's Hospital (234)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King George Hospital (139)</c:v>
                </c:pt>
                <c:pt idx="2">
                  <c:v>Queen's Hospital (234)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1.4026455100736026</c:v>
                </c:pt>
                <c:pt idx="1">
                  <c:v>1.2566273599753099</c:v>
                </c:pt>
                <c:pt idx="2">
                  <c:v>1.6514501000052704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King George Hospital (125)</c:v>
                </c:pt>
                <c:pt idx="2">
                  <c:v>Queen's Hospital (207)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King George Hospital (125)</c:v>
                </c:pt>
                <c:pt idx="2">
                  <c:v>Queen's Hospital (207)</c:v>
                </c:pt>
              </c:strCache>
            </c:strRef>
          </c:cat>
          <c:val>
            <c:numRef>
              <c:f>Sheet1!$E$2:$E$4</c:f>
              <c:numCache>
                <c:formatCode>0.0;;</c:formatCode>
                <c:ptCount val="3"/>
                <c:pt idx="0">
                  <c:v>6.9940954267123789</c:v>
                </c:pt>
                <c:pt idx="1">
                  <c:v>0</c:v>
                </c:pt>
                <c:pt idx="2">
                  <c:v>6.7453249434791784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King George Hospital (125)</c:v>
                </c:pt>
                <c:pt idx="2">
                  <c:v>Queen's Hospital (207)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King George Hospital (125)</c:v>
                </c:pt>
                <c:pt idx="2">
                  <c:v>Queen's Hospital (207)</c:v>
                </c:pt>
              </c:strCache>
            </c:strRef>
          </c:cat>
          <c:val>
            <c:numRef>
              <c:f>Sheet1!$G$2:$G$4</c:f>
              <c:numCache>
                <c:formatCode>0.0;;</c:formatCode>
                <c:ptCount val="3"/>
                <c:pt idx="0">
                  <c:v>0</c:v>
                </c:pt>
                <c:pt idx="1">
                  <c:v>7.4220643805958204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King George Hospital (125)</c:v>
                </c:pt>
                <c:pt idx="2">
                  <c:v>Queen's Hospital (207)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King George Hospital (125)</c:v>
                </c:pt>
                <c:pt idx="2">
                  <c:v>Queen's Hospital (207)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King George Hospital (125)</c:v>
                </c:pt>
                <c:pt idx="2">
                  <c:v>Queen's Hospital (207)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3.0059045732876211</c:v>
                </c:pt>
                <c:pt idx="1">
                  <c:v>2.5779356194041796</c:v>
                </c:pt>
                <c:pt idx="2">
                  <c:v>3.2546750565208216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King George Hospital (139)</c:v>
                </c:pt>
                <c:pt idx="2">
                  <c:v>Queen's Hospital (229)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King George Hospital (139)</c:v>
                </c:pt>
                <c:pt idx="2">
                  <c:v>Queen's Hospital (229)</c:v>
                </c:pt>
              </c:strCache>
            </c:strRef>
          </c:cat>
          <c:val>
            <c:numRef>
              <c:f>Sheet1!$E$2:$E$4</c:f>
              <c:numCache>
                <c:formatCode>0.0;;</c:formatCode>
                <c:ptCount val="3"/>
                <c:pt idx="0">
                  <c:v>9.0650297667258783</c:v>
                </c:pt>
                <c:pt idx="1">
                  <c:v>9.0208841140881209</c:v>
                </c:pt>
                <c:pt idx="2">
                  <c:v>9.0591854908821237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King George Hospital (139)</c:v>
                </c:pt>
                <c:pt idx="2">
                  <c:v>Queen's Hospital (229)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King George Hospital (139)</c:v>
                </c:pt>
                <c:pt idx="2">
                  <c:v>Queen's Hospital (229)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King George Hospital (139)</c:v>
                </c:pt>
                <c:pt idx="2">
                  <c:v>Queen's Hospital (229)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King George Hospital (139)</c:v>
                </c:pt>
                <c:pt idx="2">
                  <c:v>Queen's Hospital (229)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King George Hospital (139)</c:v>
                </c:pt>
                <c:pt idx="2">
                  <c:v>Queen's Hospital (229)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0.93497023327412165</c:v>
                </c:pt>
                <c:pt idx="1">
                  <c:v>0.97911588591187915</c:v>
                </c:pt>
                <c:pt idx="2">
                  <c:v>0.94081450911787634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King George Hospital (126)</c:v>
                </c:pt>
                <c:pt idx="2">
                  <c:v>Queen's Hospital (200)</c:v>
                </c:pt>
              </c:strCache>
            </c:strRef>
          </c:cat>
          <c:val>
            <c:numRef>
              <c:f>Sheet1!$D$2:$D$4</c:f>
              <c:numCache>
                <c:formatCode>0.0;;</c:formatCode>
                <c:ptCount val="3"/>
                <c:pt idx="0">
                  <c:v>8.1811540481139797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King George Hospital (126)</c:v>
                </c:pt>
                <c:pt idx="2">
                  <c:v>Queen's Hospital (200)</c:v>
                </c:pt>
              </c:strCache>
            </c:strRef>
          </c:cat>
          <c:val>
            <c:numRef>
              <c:f>Sheet1!$E$2:$E$4</c:f>
              <c:numCache>
                <c:formatCode>0.0;;</c:formatCode>
                <c:ptCount val="3"/>
                <c:pt idx="0">
                  <c:v>0</c:v>
                </c:pt>
                <c:pt idx="1">
                  <c:v>0</c:v>
                </c:pt>
                <c:pt idx="2">
                  <c:v>8.0087887627421548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King George Hospital (126)</c:v>
                </c:pt>
                <c:pt idx="2">
                  <c:v>Queen's Hospital (200)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King George Hospital (126)</c:v>
                </c:pt>
                <c:pt idx="2">
                  <c:v>Queen's Hospital (200)</c:v>
                </c:pt>
              </c:strCache>
            </c:strRef>
          </c:cat>
          <c:val>
            <c:numRef>
              <c:f>Sheet1!$G$2:$G$4</c:f>
              <c:numCache>
                <c:formatCode>0.0;;</c:formatCode>
                <c:ptCount val="3"/>
                <c:pt idx="0">
                  <c:v>0</c:v>
                </c:pt>
                <c:pt idx="1">
                  <c:v>8.5569592699099921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King George Hospital (126)</c:v>
                </c:pt>
                <c:pt idx="2">
                  <c:v>Queen's Hospital (200)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King George Hospital (126)</c:v>
                </c:pt>
                <c:pt idx="2">
                  <c:v>Queen's Hospital (200)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King George Hospital (126)</c:v>
                </c:pt>
                <c:pt idx="2">
                  <c:v>Queen's Hospital (200)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1.8188459518860203</c:v>
                </c:pt>
                <c:pt idx="1">
                  <c:v>1.4430407300900079</c:v>
                </c:pt>
                <c:pt idx="2">
                  <c:v>1.9912112372578452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(132)</c:v>
                </c:pt>
                <c:pt idx="2">
                  <c:v>Queen's Hospital (228)</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(132)</c:v>
                </c:pt>
                <c:pt idx="2">
                  <c:v>Queen's Hospital (228)</c:v>
                </c:pt>
              </c:strCache>
            </c:strRef>
          </c:cat>
          <c:val>
            <c:numRef>
              <c:f>Sheet1!$E$2:$E$4</c:f>
              <c:numCache>
                <c:formatCode>0.0;;</c:formatCode>
                <c:ptCount val="3"/>
                <c:pt idx="0">
                  <c:v>7.6614135443826061</c:v>
                </c:pt>
                <c:pt idx="1">
                  <c:v>0</c:v>
                </c:pt>
                <c:pt idx="2">
                  <c:v>7.5589541916906402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(132)</c:v>
                </c:pt>
                <c:pt idx="2">
                  <c:v>Queen's Hospital (228)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(132)</c:v>
                </c:pt>
                <c:pt idx="2">
                  <c:v>Queen's Hospital (228)</c:v>
                </c:pt>
              </c:strCache>
            </c:strRef>
          </c:cat>
          <c:val>
            <c:numRef>
              <c:f>Sheet1!$G$2:$G$4</c:f>
              <c:numCache>
                <c:formatCode>0.0;;</c:formatCode>
                <c:ptCount val="3"/>
                <c:pt idx="0">
                  <c:v>0</c:v>
                </c:pt>
                <c:pt idx="1">
                  <c:v>7.9825938162135524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(132)</c:v>
                </c:pt>
                <c:pt idx="2">
                  <c:v>Queen's Hospital (228)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(132)</c:v>
                </c:pt>
                <c:pt idx="2">
                  <c:v>Queen's Hospital (228)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King George Hospital (132)</c:v>
                </c:pt>
                <c:pt idx="2">
                  <c:v>Queen's Hospital (228)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2.3385864556173939</c:v>
                </c:pt>
                <c:pt idx="1">
                  <c:v>2.0174061837864476</c:v>
                </c:pt>
                <c:pt idx="2">
                  <c:v>2.4410458083093598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King George Hospital (-)</c:v>
                </c:pt>
                <c:pt idx="2">
                  <c:v>Queen's Hospital (53)</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King George Hospital (-)</c:v>
                </c:pt>
                <c:pt idx="2">
                  <c:v>Queen's Hospital (53)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King George Hospital (-)</c:v>
                </c:pt>
                <c:pt idx="2">
                  <c:v>Queen's Hospital (53)</c:v>
                </c:pt>
              </c:strCache>
            </c:strRef>
          </c:cat>
          <c:val>
            <c:numRef>
              <c:f>Sheet1!$F$2:$F$4</c:f>
              <c:numCache>
                <c:formatCode>0.0;;</c:formatCode>
                <c:ptCount val="3"/>
                <c:pt idx="0">
                  <c:v>7.3776229624276137</c:v>
                </c:pt>
                <c:pt idx="1">
                  <c:v>0</c:v>
                </c:pt>
                <c:pt idx="2">
                  <c:v>6.8676895410620968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King George Hospital (-)</c:v>
                </c:pt>
                <c:pt idx="2">
                  <c:v>Queen's Hospital (53)</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King George Hospital (-)</c:v>
                </c:pt>
                <c:pt idx="2">
                  <c:v>Queen's Hospital (53)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King George Hospital (-)</c:v>
                </c:pt>
                <c:pt idx="2">
                  <c:v>Queen's Hospital (53)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King George Hospital (-)</c:v>
                </c:pt>
                <c:pt idx="2">
                  <c:v>Queen's Hospital (53)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2.6223770375723863</c:v>
                </c:pt>
                <c:pt idx="1">
                  <c:v>0</c:v>
                </c:pt>
                <c:pt idx="2">
                  <c:v>3.1323104589379032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King George Hospital (-)</c:v>
                </c:pt>
                <c:pt idx="2">
                  <c:v>Queen's Hospital (59)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King George Hospital (-)</c:v>
                </c:pt>
                <c:pt idx="2">
                  <c:v>Queen's Hospital (59)</c:v>
                </c:pt>
              </c:strCache>
            </c:strRef>
          </c:cat>
          <c:val>
            <c:numRef>
              <c:f>Sheet1!$E$2:$E$4</c:f>
              <c:numCache>
                <c:formatCode>0.0;;</c:formatCode>
                <c:ptCount val="3"/>
                <c:pt idx="0">
                  <c:v>6.9381799778206501</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King George Hospital (-)</c:v>
                </c:pt>
                <c:pt idx="2">
                  <c:v>Queen's Hospital (59)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King George Hospital (-)</c:v>
                </c:pt>
                <c:pt idx="2">
                  <c:v>Queen's Hospital (59)</c:v>
                </c:pt>
              </c:strCache>
            </c:strRef>
          </c:cat>
          <c:val>
            <c:numRef>
              <c:f>Sheet1!$G$2:$G$4</c:f>
              <c:numCache>
                <c:formatCode>0.0;;</c:formatCode>
                <c:ptCount val="3"/>
                <c:pt idx="0">
                  <c:v>0</c:v>
                </c:pt>
                <c:pt idx="1">
                  <c:v>0</c:v>
                </c:pt>
                <c:pt idx="2">
                  <c:v>7.7734718710130313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King George Hospital (-)</c:v>
                </c:pt>
                <c:pt idx="2">
                  <c:v>Queen's Hospital (59)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King George Hospital (-)</c:v>
                </c:pt>
                <c:pt idx="2">
                  <c:v>Queen's Hospital (59)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King George Hospital (-)</c:v>
                </c:pt>
                <c:pt idx="2">
                  <c:v>Queen's Hospital (59)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3.0618200221793499</c:v>
                </c:pt>
                <c:pt idx="1">
                  <c:v>0</c:v>
                </c:pt>
                <c:pt idx="2">
                  <c:v>2.2265281289869687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King George Hospital (-)</c:v>
                </c:pt>
                <c:pt idx="2">
                  <c:v>Queen's Hospital (37)</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King George Hospital (-)</c:v>
                </c:pt>
                <c:pt idx="2">
                  <c:v>Queen's Hospital (37)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King George Hospital (-)</c:v>
                </c:pt>
                <c:pt idx="2">
                  <c:v>Queen's Hospital (37)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King George Hospital (-)</c:v>
                </c:pt>
                <c:pt idx="2">
                  <c:v>Queen's Hospital (37)</c:v>
                </c:pt>
              </c:strCache>
            </c:strRef>
          </c:cat>
          <c:val>
            <c:numRef>
              <c:f>Sheet1!$G$2:$G$4</c:f>
              <c:numCache>
                <c:formatCode>0.0;;</c:formatCode>
                <c:ptCount val="3"/>
                <c:pt idx="0">
                  <c:v>7.4576488108986574</c:v>
                </c:pt>
                <c:pt idx="1">
                  <c:v>0</c:v>
                </c:pt>
                <c:pt idx="2">
                  <c:v>7.9318693449655102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King George Hospital (-)</c:v>
                </c:pt>
                <c:pt idx="2">
                  <c:v>Queen's Hospital (37)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King George Hospital (-)</c:v>
                </c:pt>
                <c:pt idx="2">
                  <c:v>Queen's Hospital (37)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King George Hospital (-)</c:v>
                </c:pt>
                <c:pt idx="2">
                  <c:v>Queen's Hospital (37)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2.5423511891013426</c:v>
                </c:pt>
                <c:pt idx="1">
                  <c:v>0</c:v>
                </c:pt>
                <c:pt idx="2">
                  <c:v>2.0681306550344898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King George Hospital (44)</c:v>
                </c:pt>
                <c:pt idx="2">
                  <c:v>Queen's Hospital (92)</c:v>
                </c:pt>
              </c:strCache>
            </c:strRef>
          </c:cat>
          <c:val>
            <c:numRef>
              <c:f>Sheet1!$D$2:$D$4</c:f>
              <c:numCache>
                <c:formatCode>0.0;;</c:formatCode>
                <c:ptCount val="3"/>
                <c:pt idx="0">
                  <c:v>7.0878130115803071</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King George Hospital (44)</c:v>
                </c:pt>
                <c:pt idx="2">
                  <c:v>Queen's Hospital (92)</c:v>
                </c:pt>
              </c:strCache>
            </c:strRef>
          </c:cat>
          <c:val>
            <c:numRef>
              <c:f>Sheet1!$E$2:$E$4</c:f>
              <c:numCache>
                <c:formatCode>0.0;;</c:formatCode>
                <c:ptCount val="3"/>
                <c:pt idx="0">
                  <c:v>0</c:v>
                </c:pt>
                <c:pt idx="1">
                  <c:v>0</c:v>
                </c:pt>
                <c:pt idx="2">
                  <c:v>6.8907498631733448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King George Hospital (44)</c:v>
                </c:pt>
                <c:pt idx="2">
                  <c:v>Queen's Hospital (92)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King George Hospital (44)</c:v>
                </c:pt>
                <c:pt idx="2">
                  <c:v>Queen's Hospital (92)</c:v>
                </c:pt>
              </c:strCache>
            </c:strRef>
          </c:cat>
          <c:val>
            <c:numRef>
              <c:f>Sheet1!$G$2:$G$4</c:f>
              <c:numCache>
                <c:formatCode>0.0;;</c:formatCode>
                <c:ptCount val="3"/>
                <c:pt idx="0">
                  <c:v>0</c:v>
                </c:pt>
                <c:pt idx="1">
                  <c:v>7.8872806728604044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King George Hospital (44)</c:v>
                </c:pt>
                <c:pt idx="2">
                  <c:v>Queen's Hospital (92)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King George Hospital (44)</c:v>
                </c:pt>
                <c:pt idx="2">
                  <c:v>Queen's Hospital (92)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King George Hospital (44)</c:v>
                </c:pt>
                <c:pt idx="2">
                  <c:v>Queen's Hospital (92)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2.9121869884196929</c:v>
                </c:pt>
                <c:pt idx="1">
                  <c:v>2.1127193271395956</c:v>
                </c:pt>
                <c:pt idx="2">
                  <c:v>3.1092501368266552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King George Hospital (38)</c:v>
                </c:pt>
                <c:pt idx="2">
                  <c:v>Queen's Hospital (81)</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King George Hospital (38)</c:v>
                </c:pt>
                <c:pt idx="2">
                  <c:v>Queen's Hospital (81)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King George Hospital (38)</c:v>
                </c:pt>
                <c:pt idx="2">
                  <c:v>Queen's Hospital (81)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King George Hospital (38)</c:v>
                </c:pt>
                <c:pt idx="2">
                  <c:v>Queen's Hospital (81)</c:v>
                </c:pt>
              </c:strCache>
            </c:strRef>
          </c:cat>
          <c:val>
            <c:numRef>
              <c:f>Sheet1!$G$2:$G$4</c:f>
              <c:numCache>
                <c:formatCode>0.0;;</c:formatCode>
                <c:ptCount val="3"/>
                <c:pt idx="0">
                  <c:v>7.9403400766330199</c:v>
                </c:pt>
                <c:pt idx="1">
                  <c:v>7.3506218415415789</c:v>
                </c:pt>
                <c:pt idx="2">
                  <c:v>8.2790839388028026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King George Hospital (38)</c:v>
                </c:pt>
                <c:pt idx="2">
                  <c:v>Queen's Hospital (81)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King George Hospital (38)</c:v>
                </c:pt>
                <c:pt idx="2">
                  <c:v>Queen's Hospital (81)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(119)</c:v>
                </c:pt>
                <c:pt idx="1">
                  <c:v>King George Hospital (38)</c:v>
                </c:pt>
                <c:pt idx="2">
                  <c:v>Queen's Hospital (81)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2.0596599233669801</c:v>
                </c:pt>
                <c:pt idx="1">
                  <c:v>2.6493781584584211</c:v>
                </c:pt>
                <c:pt idx="2">
                  <c:v>1.7209160611971974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King George Hospital (-)</c:v>
                </c:pt>
                <c:pt idx="2">
                  <c:v>Queen's Hospital (68)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King George Hospital (-)</c:v>
                </c:pt>
                <c:pt idx="2">
                  <c:v>Queen's Hospital (68)</c:v>
                </c:pt>
              </c:strCache>
            </c:strRef>
          </c:cat>
          <c:val>
            <c:numRef>
              <c:f>Sheet1!$E$2:$E$4</c:f>
              <c:numCache>
                <c:formatCode>0.0;;</c:formatCode>
                <c:ptCount val="3"/>
                <c:pt idx="0">
                  <c:v>4.9910511433186766</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King George Hospital (-)</c:v>
                </c:pt>
                <c:pt idx="2">
                  <c:v>Queen's Hospital (68)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King George Hospital (-)</c:v>
                </c:pt>
                <c:pt idx="2">
                  <c:v>Queen's Hospital (68)</c:v>
                </c:pt>
              </c:strCache>
            </c:strRef>
          </c:cat>
          <c:val>
            <c:numRef>
              <c:f>Sheet1!$G$2:$G$4</c:f>
              <c:numCache>
                <c:formatCode>0.0;;</c:formatCode>
                <c:ptCount val="3"/>
                <c:pt idx="0">
                  <c:v>0</c:v>
                </c:pt>
                <c:pt idx="1">
                  <c:v>0</c:v>
                </c:pt>
                <c:pt idx="2">
                  <c:v>5.3234758495299808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King George Hospital (-)</c:v>
                </c:pt>
                <c:pt idx="2">
                  <c:v>Queen's Hospital (68)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King George Hospital (-)</c:v>
                </c:pt>
                <c:pt idx="2">
                  <c:v>Queen's Hospital (68)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(97)</c:v>
                </c:pt>
                <c:pt idx="1">
                  <c:v>King George Hospital (-)</c:v>
                </c:pt>
                <c:pt idx="2">
                  <c:v>Queen's Hospital (68)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5.0089488566813234</c:v>
                </c:pt>
                <c:pt idx="1">
                  <c:v>0</c:v>
                </c:pt>
                <c:pt idx="2">
                  <c:v>4.6765241504700192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c:v>
                </c:pt>
                <c:pt idx="1">
                  <c:v>King George Hospital (-)</c:v>
                </c:pt>
                <c:pt idx="2">
                  <c:v>Queen's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c:v>
                </c:pt>
                <c:pt idx="1">
                  <c:v>King George Hospital (-)</c:v>
                </c:pt>
                <c:pt idx="2">
                  <c:v>Queen's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c:v>
                </c:pt>
                <c:pt idx="1">
                  <c:v>King George Hospital (-)</c:v>
                </c:pt>
                <c:pt idx="2">
                  <c:v>Queen's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c:v>
                </c:pt>
                <c:pt idx="1">
                  <c:v>King George Hospital (-)</c:v>
                </c:pt>
                <c:pt idx="2">
                  <c:v>Queen's Hospital (-)</c:v>
                </c:pt>
              </c:strCache>
            </c:strRef>
          </c:cat>
          <c:val>
            <c:numRef>
              <c:f>Sheet1!$G$2:$G$4</c:f>
              <c:numCache>
                <c:formatCode>0.0;;</c:formatCode>
                <c:ptCount val="3"/>
                <c:pt idx="0">
                  <c:v>7.1439383664626703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c:v>
                </c:pt>
                <c:pt idx="1">
                  <c:v>King George Hospital (-)</c:v>
                </c:pt>
                <c:pt idx="2">
                  <c:v>Queen's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c:v>
                </c:pt>
                <c:pt idx="1">
                  <c:v>King George Hospital (-)</c:v>
                </c:pt>
                <c:pt idx="2">
                  <c:v>Queen's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c:v>
                </c:pt>
                <c:pt idx="1">
                  <c:v>King George Hospital (-)</c:v>
                </c:pt>
                <c:pt idx="2">
                  <c:v>Queen's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2.8560616335373297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King George Hospital (-)</c:v>
                </c:pt>
                <c:pt idx="2">
                  <c:v>Queen's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King George Hospital (-)</c:v>
                </c:pt>
                <c:pt idx="2">
                  <c:v>Queen's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King George Hospital (-)</c:v>
                </c:pt>
                <c:pt idx="2">
                  <c:v>Queen's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King George Hospital (-)</c:v>
                </c:pt>
                <c:pt idx="2">
                  <c:v>Queen's Hospital (-)</c:v>
                </c:pt>
              </c:strCache>
            </c:strRef>
          </c:cat>
          <c:val>
            <c:numRef>
              <c:f>Sheet1!$G$2:$G$4</c:f>
              <c:numCache>
                <c:formatCode>0.0;;</c:formatCode>
                <c:ptCount val="3"/>
                <c:pt idx="0">
                  <c:v>7.7902726930554032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King George Hospital (-)</c:v>
                </c:pt>
                <c:pt idx="2">
                  <c:v>Queen's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King George Hospital (-)</c:v>
                </c:pt>
                <c:pt idx="2">
                  <c:v>Queen's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King George Hospital (-)</c:v>
                </c:pt>
                <c:pt idx="2">
                  <c:v>Queen's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2.2097273069445968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King George Hospital (133)</c:v>
                </c:pt>
                <c:pt idx="2">
                  <c:v>Queen's Hospital (223)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King George Hospital (133)</c:v>
                </c:pt>
                <c:pt idx="2">
                  <c:v>Queen's Hospital (223)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King George Hospital (133)</c:v>
                </c:pt>
                <c:pt idx="2">
                  <c:v>Queen's Hospital (223)</c:v>
                </c:pt>
              </c:strCache>
            </c:strRef>
          </c:cat>
          <c:val>
            <c:numRef>
              <c:f>Sheet1!$F$2:$F$4</c:f>
              <c:numCache>
                <c:formatCode>0.0;;</c:formatCode>
                <c:ptCount val="3"/>
                <c:pt idx="0">
                  <c:v>0</c:v>
                </c:pt>
                <c:pt idx="1">
                  <c:v>0</c:v>
                </c:pt>
                <c:pt idx="2">
                  <c:v>6.1080089691148496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King George Hospital (133)</c:v>
                </c:pt>
                <c:pt idx="2">
                  <c:v>Queen's Hospital (223)</c:v>
                </c:pt>
              </c:strCache>
            </c:strRef>
          </c:cat>
          <c:val>
            <c:numRef>
              <c:f>Sheet1!$G$2:$G$4</c:f>
              <c:numCache>
                <c:formatCode>0.0;;</c:formatCode>
                <c:ptCount val="3"/>
                <c:pt idx="0">
                  <c:v>6.4005827856101094</c:v>
                </c:pt>
                <c:pt idx="1">
                  <c:v>6.6091788370749054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King George Hospital (133)</c:v>
                </c:pt>
                <c:pt idx="2">
                  <c:v>Queen's Hospital (223)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King George Hospital (133)</c:v>
                </c:pt>
                <c:pt idx="2">
                  <c:v>Queen's Hospital (223)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(356)</c:v>
                </c:pt>
                <c:pt idx="1">
                  <c:v>King George Hospital (133)</c:v>
                </c:pt>
                <c:pt idx="2">
                  <c:v>Queen's Hospital (223)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3.5994172143898906</c:v>
                </c:pt>
                <c:pt idx="1">
                  <c:v>3.3908211629250946</c:v>
                </c:pt>
                <c:pt idx="2">
                  <c:v>3.8919910308851504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King George Hospital (98)</c:v>
                </c:pt>
                <c:pt idx="2">
                  <c:v>Queen's Hospital (179)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King George Hospital (98)</c:v>
                </c:pt>
                <c:pt idx="2">
                  <c:v>Queen's Hospital (179)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King George Hospital (98)</c:v>
                </c:pt>
                <c:pt idx="2">
                  <c:v>Queen's Hospital (179)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King George Hospital (98)</c:v>
                </c:pt>
                <c:pt idx="2">
                  <c:v>Queen's Hospital (179)</c:v>
                </c:pt>
              </c:strCache>
            </c:strRef>
          </c:cat>
          <c:val>
            <c:numRef>
              <c:f>Sheet1!$G$2:$G$4</c:f>
              <c:numCache>
                <c:formatCode>0.0;;</c:formatCode>
                <c:ptCount val="3"/>
                <c:pt idx="0">
                  <c:v>5.6985441094153924</c:v>
                </c:pt>
                <c:pt idx="1">
                  <c:v>5.4039907450668707</c:v>
                </c:pt>
                <c:pt idx="2">
                  <c:v>5.8485512638000721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King George Hospital (98)</c:v>
                </c:pt>
                <c:pt idx="2">
                  <c:v>Queen's Hospital (179)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King George Hospital (98)</c:v>
                </c:pt>
                <c:pt idx="2">
                  <c:v>Queen's Hospital (179)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King George Hospital (98)</c:v>
                </c:pt>
                <c:pt idx="2">
                  <c:v>Queen's Hospital (179)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4.3014558905846076</c:v>
                </c:pt>
                <c:pt idx="1">
                  <c:v>4.5960092549331293</c:v>
                </c:pt>
                <c:pt idx="2">
                  <c:v>4.1514487361999279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King George Hospital (52)</c:v>
                </c:pt>
                <c:pt idx="2">
                  <c:v>Queen's Hospital (101)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King George Hospital (52)</c:v>
                </c:pt>
                <c:pt idx="2">
                  <c:v>Queen's Hospital (101)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King George Hospital (52)</c:v>
                </c:pt>
                <c:pt idx="2">
                  <c:v>Queen's Hospital (101)</c:v>
                </c:pt>
              </c:strCache>
            </c:strRef>
          </c:cat>
          <c:val>
            <c:numRef>
              <c:f>Sheet1!$F$2:$F$4</c:f>
              <c:numCache>
                <c:formatCode>0.0;;</c:formatCode>
                <c:ptCount val="3"/>
                <c:pt idx="0">
                  <c:v>0</c:v>
                </c:pt>
                <c:pt idx="1">
                  <c:v>0</c:v>
                </c:pt>
                <c:pt idx="2">
                  <c:v>7.3809337718765509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King George Hospital (52)</c:v>
                </c:pt>
                <c:pt idx="2">
                  <c:v>Queen's Hospital (101)</c:v>
                </c:pt>
              </c:strCache>
            </c:strRef>
          </c:cat>
          <c:val>
            <c:numRef>
              <c:f>Sheet1!$G$2:$G$4</c:f>
              <c:numCache>
                <c:formatCode>0.0;;</c:formatCode>
                <c:ptCount val="3"/>
                <c:pt idx="0">
                  <c:v>7.9240715140428541</c:v>
                </c:pt>
                <c:pt idx="1">
                  <c:v>8.9622667150264341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King George Hospital (52)</c:v>
                </c:pt>
                <c:pt idx="2">
                  <c:v>Queen's Hospital (101)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King George Hospital (52)</c:v>
                </c:pt>
                <c:pt idx="2">
                  <c:v>Queen's Hospital (101)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(153)</c:v>
                </c:pt>
                <c:pt idx="1">
                  <c:v>King George Hospital (52)</c:v>
                </c:pt>
                <c:pt idx="2">
                  <c:v>Queen's Hospital (101)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2.0759284859571459</c:v>
                </c:pt>
                <c:pt idx="1">
                  <c:v>1.0377332849735659</c:v>
                </c:pt>
                <c:pt idx="2">
                  <c:v>2.6190662281234491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(142)</c:v>
                </c:pt>
                <c:pt idx="2">
                  <c:v>Queen's Hospital (235)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(142)</c:v>
                </c:pt>
                <c:pt idx="2">
                  <c:v>Queen's Hospital (235)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(142)</c:v>
                </c:pt>
                <c:pt idx="2">
                  <c:v>Queen's Hospital (235)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(142)</c:v>
                </c:pt>
                <c:pt idx="2">
                  <c:v>Queen's Hospital (235)</c:v>
                </c:pt>
              </c:strCache>
            </c:strRef>
          </c:cat>
          <c:val>
            <c:numRef>
              <c:f>Sheet1!$G$2:$G$4</c:f>
              <c:numCache>
                <c:formatCode>0.0;;</c:formatCode>
                <c:ptCount val="3"/>
                <c:pt idx="0">
                  <c:v>6.6978825852157424</c:v>
                </c:pt>
                <c:pt idx="1">
                  <c:v>7.4898544857285057</c:v>
                </c:pt>
                <c:pt idx="2">
                  <c:v>6.39637893896737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(142)</c:v>
                </c:pt>
                <c:pt idx="2">
                  <c:v>Queen's Hospital (235)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(142)</c:v>
                </c:pt>
                <c:pt idx="2">
                  <c:v>Queen's Hospital (235)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King George Hospital (142)</c:v>
                </c:pt>
                <c:pt idx="2">
                  <c:v>Queen's Hospital (235)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3.3021174147842576</c:v>
                </c:pt>
                <c:pt idx="1">
                  <c:v>2.5101455142714943</c:v>
                </c:pt>
                <c:pt idx="2">
                  <c:v>3.60362106103263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King George Hospital (134)</c:v>
                </c:pt>
                <c:pt idx="2">
                  <c:v>Queen's Hospital (221)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King George Hospital (134)</c:v>
                </c:pt>
                <c:pt idx="2">
                  <c:v>Queen's Hospital (221)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King George Hospital (134)</c:v>
                </c:pt>
                <c:pt idx="2">
                  <c:v>Queen's Hospital (221)</c:v>
                </c:pt>
              </c:strCache>
            </c:strRef>
          </c:cat>
          <c:val>
            <c:numRef>
              <c:f>Sheet1!$F$2:$F$4</c:f>
              <c:numCache>
                <c:formatCode>0.0;;</c:formatCode>
                <c:ptCount val="3"/>
                <c:pt idx="0">
                  <c:v>0</c:v>
                </c:pt>
                <c:pt idx="1">
                  <c:v>0</c:v>
                </c:pt>
                <c:pt idx="2">
                  <c:v>7.2871748548681454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King George Hospital (134)</c:v>
                </c:pt>
                <c:pt idx="2">
                  <c:v>Queen's Hospital (221)</c:v>
                </c:pt>
              </c:strCache>
            </c:strRef>
          </c:cat>
          <c:val>
            <c:numRef>
              <c:f>Sheet1!$G$2:$G$4</c:f>
              <c:numCache>
                <c:formatCode>0.0;;</c:formatCode>
                <c:ptCount val="3"/>
                <c:pt idx="0">
                  <c:v>7.6453427187620182</c:v>
                </c:pt>
                <c:pt idx="1">
                  <c:v>8.1036212823782154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King George Hospital (134)</c:v>
                </c:pt>
                <c:pt idx="2">
                  <c:v>Queen's Hospital (221)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King George Hospital (134)</c:v>
                </c:pt>
                <c:pt idx="2">
                  <c:v>Queen's Hospital (221)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King George Hospital (134)</c:v>
                </c:pt>
                <c:pt idx="2">
                  <c:v>Queen's Hospital (221)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2.3546572812379818</c:v>
                </c:pt>
                <c:pt idx="1">
                  <c:v>1.8963787176217846</c:v>
                </c:pt>
                <c:pt idx="2">
                  <c:v>2.7128251451318546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King George Hospital (110)</c:v>
                </c:pt>
                <c:pt idx="2">
                  <c:v>Queen's Hospital (153)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King George Hospital (110)</c:v>
                </c:pt>
                <c:pt idx="2">
                  <c:v>Queen's Hospital (153)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King George Hospital (110)</c:v>
                </c:pt>
                <c:pt idx="2">
                  <c:v>Queen's Hospital (153)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King George Hospital (110)</c:v>
                </c:pt>
                <c:pt idx="2">
                  <c:v>Queen's Hospital (153)</c:v>
                </c:pt>
              </c:strCache>
            </c:strRef>
          </c:cat>
          <c:val>
            <c:numRef>
              <c:f>Sheet1!$G$2:$G$4</c:f>
              <c:numCache>
                <c:formatCode>0.0;;</c:formatCode>
                <c:ptCount val="3"/>
                <c:pt idx="0">
                  <c:v>8.7576745906412672</c:v>
                </c:pt>
                <c:pt idx="1">
                  <c:v>8.8066091744480204</c:v>
                </c:pt>
                <c:pt idx="2">
                  <c:v>8.759689094837416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King George Hospital (110)</c:v>
                </c:pt>
                <c:pt idx="2">
                  <c:v>Queen's Hospital (153)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King George Hospital (110)</c:v>
                </c:pt>
                <c:pt idx="2">
                  <c:v>Queen's Hospital (153)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King George Hospital (110)</c:v>
                </c:pt>
                <c:pt idx="2">
                  <c:v>Queen's Hospital (153)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1.2423254093587328</c:v>
                </c:pt>
                <c:pt idx="1">
                  <c:v>1.1933908255519796</c:v>
                </c:pt>
                <c:pt idx="2">
                  <c:v>1.240310905162584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King George Hospital (91)</c:v>
                </c:pt>
                <c:pt idx="2">
                  <c:v>Queen's Hospital (156)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King George Hospital (91)</c:v>
                </c:pt>
                <c:pt idx="2">
                  <c:v>Queen's Hospital (156)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King George Hospital (91)</c:v>
                </c:pt>
                <c:pt idx="2">
                  <c:v>Queen's Hospital (156)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King George Hospital (91)</c:v>
                </c:pt>
                <c:pt idx="2">
                  <c:v>Queen's Hospital (156)</c:v>
                </c:pt>
              </c:strCache>
            </c:strRef>
          </c:cat>
          <c:val>
            <c:numRef>
              <c:f>Sheet1!$G$2:$G$4</c:f>
              <c:numCache>
                <c:formatCode>0.0;;</c:formatCode>
                <c:ptCount val="3"/>
                <c:pt idx="0">
                  <c:v>5.9642019858818163</c:v>
                </c:pt>
                <c:pt idx="1">
                  <c:v>6.2865157646033349</c:v>
                </c:pt>
                <c:pt idx="2">
                  <c:v>5.8281527953987631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King George Hospital (91)</c:v>
                </c:pt>
                <c:pt idx="2">
                  <c:v>Queen's Hospital (156)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King George Hospital (91)</c:v>
                </c:pt>
                <c:pt idx="2">
                  <c:v>Queen's Hospital (156)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King George Hospital (91)</c:v>
                </c:pt>
                <c:pt idx="2">
                  <c:v>Queen's Hospital (156)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4.0357980141181837</c:v>
                </c:pt>
                <c:pt idx="1">
                  <c:v>3.7134842353966651</c:v>
                </c:pt>
                <c:pt idx="2">
                  <c:v>4.1718472046012369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King George Hospital (117)</c:v>
                </c:pt>
                <c:pt idx="2">
                  <c:v>Queen's Hospital (179)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King George Hospital (117)</c:v>
                </c:pt>
                <c:pt idx="2">
                  <c:v>Queen's Hospital (179)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King George Hospital (117)</c:v>
                </c:pt>
                <c:pt idx="2">
                  <c:v>Queen's Hospital (179)</c:v>
                </c:pt>
              </c:strCache>
            </c:strRef>
          </c:cat>
          <c:val>
            <c:numRef>
              <c:f>Sheet1!$F$2:$F$4</c:f>
              <c:numCache>
                <c:formatCode>0.0;;</c:formatCode>
                <c:ptCount val="3"/>
                <c:pt idx="0">
                  <c:v>0</c:v>
                </c:pt>
                <c:pt idx="1">
                  <c:v>0</c:v>
                </c:pt>
                <c:pt idx="2">
                  <c:v>3.713169959260028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King George Hospital (117)</c:v>
                </c:pt>
                <c:pt idx="2">
                  <c:v>Queen's Hospital (179)</c:v>
                </c:pt>
              </c:strCache>
            </c:strRef>
          </c:cat>
          <c:val>
            <c:numRef>
              <c:f>Sheet1!$G$2:$G$4</c:f>
              <c:numCache>
                <c:formatCode>0.0;;</c:formatCode>
                <c:ptCount val="3"/>
                <c:pt idx="0">
                  <c:v>3.9677797176054281</c:v>
                </c:pt>
                <c:pt idx="1">
                  <c:v>4.0701021356994378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King George Hospital (117)</c:v>
                </c:pt>
                <c:pt idx="2">
                  <c:v>Queen's Hospital (179)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King George Hospital (117)</c:v>
                </c:pt>
                <c:pt idx="2">
                  <c:v>Queen's Hospital (179)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(296)</c:v>
                </c:pt>
                <c:pt idx="1">
                  <c:v>King George Hospital (117)</c:v>
                </c:pt>
                <c:pt idx="2">
                  <c:v>Queen's Hospital (179)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6.0322202823945723</c:v>
                </c:pt>
                <c:pt idx="1">
                  <c:v>5.9298978643005622</c:v>
                </c:pt>
                <c:pt idx="2">
                  <c:v>6.2868300407399715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King George Hospital (132)</c:v>
                </c:pt>
                <c:pt idx="2">
                  <c:v>Queen's Hospital (211)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King George Hospital (132)</c:v>
                </c:pt>
                <c:pt idx="2">
                  <c:v>Queen's Hospital (211)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King George Hospital (132)</c:v>
                </c:pt>
                <c:pt idx="2">
                  <c:v>Queen's Hospital (211)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King George Hospital (132)</c:v>
                </c:pt>
                <c:pt idx="2">
                  <c:v>Queen's Hospital (211)</c:v>
                </c:pt>
              </c:strCache>
            </c:strRef>
          </c:cat>
          <c:val>
            <c:numRef>
              <c:f>Sheet1!$G$2:$G$4</c:f>
              <c:numCache>
                <c:formatCode>0.0;;</c:formatCode>
                <c:ptCount val="3"/>
                <c:pt idx="0">
                  <c:v>6.5302470934933217</c:v>
                </c:pt>
                <c:pt idx="1">
                  <c:v>7.0462623938169573</c:v>
                </c:pt>
                <c:pt idx="2">
                  <c:v>6.1617142094294124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King George Hospital (132)</c:v>
                </c:pt>
                <c:pt idx="2">
                  <c:v>Queen's Hospital (211)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King George Hospital (132)</c:v>
                </c:pt>
                <c:pt idx="2">
                  <c:v>Queen's Hospital (211)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King George Hospital (132)</c:v>
                </c:pt>
                <c:pt idx="2">
                  <c:v>Queen's Hospital (211)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3.4697529065066783</c:v>
                </c:pt>
                <c:pt idx="1">
                  <c:v>2.9537376061830427</c:v>
                </c:pt>
                <c:pt idx="2">
                  <c:v>3.8382857905705876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King George Hospital (123)</c:v>
                </c:pt>
                <c:pt idx="2">
                  <c:v>Queen's Hospital (206)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King George Hospital (123)</c:v>
                </c:pt>
                <c:pt idx="2">
                  <c:v>Queen's Hospital (206)</c:v>
                </c:pt>
              </c:strCache>
            </c:strRef>
          </c:cat>
          <c:val>
            <c:numRef>
              <c:f>Sheet1!$E$2:$E$4</c:f>
              <c:numCache>
                <c:formatCode>0.0;;</c:formatCode>
                <c:ptCount val="3"/>
                <c:pt idx="0">
                  <c:v>0</c:v>
                </c:pt>
                <c:pt idx="1">
                  <c:v>0</c:v>
                </c:pt>
                <c:pt idx="2">
                  <c:v>6.4815216415025674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King George Hospital (123)</c:v>
                </c:pt>
                <c:pt idx="2">
                  <c:v>Queen's Hospital (206)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King George Hospital (123)</c:v>
                </c:pt>
                <c:pt idx="2">
                  <c:v>Queen's Hospital (206)</c:v>
                </c:pt>
              </c:strCache>
            </c:strRef>
          </c:cat>
          <c:val>
            <c:numRef>
              <c:f>Sheet1!$G$2:$G$4</c:f>
              <c:numCache>
                <c:formatCode>0.0;;</c:formatCode>
                <c:ptCount val="3"/>
                <c:pt idx="0">
                  <c:v>6.9901873087360551</c:v>
                </c:pt>
                <c:pt idx="1">
                  <c:v>7.1389571174838702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King George Hospital (123)</c:v>
                </c:pt>
                <c:pt idx="2">
                  <c:v>Queen's Hospital (206)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King George Hospital (123)</c:v>
                </c:pt>
                <c:pt idx="2">
                  <c:v>Queen's Hospital (206)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King George Hospital (123)</c:v>
                </c:pt>
                <c:pt idx="2">
                  <c:v>Queen's Hospital (206)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3.0098126912639449</c:v>
                </c:pt>
                <c:pt idx="1">
                  <c:v>2.8610428825161298</c:v>
                </c:pt>
                <c:pt idx="2">
                  <c:v>3.5184783584974326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(212)</c:v>
                </c:pt>
                <c:pt idx="1">
                  <c:v>King George Hospital (66)</c:v>
                </c:pt>
                <c:pt idx="2">
                  <c:v>Queen's Hospital (146)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(212)</c:v>
                </c:pt>
                <c:pt idx="1">
                  <c:v>King George Hospital (66)</c:v>
                </c:pt>
                <c:pt idx="2">
                  <c:v>Queen's Hospital (146)</c:v>
                </c:pt>
              </c:strCache>
            </c:strRef>
          </c:cat>
          <c:val>
            <c:numRef>
              <c:f>Sheet1!$E$2:$E$4</c:f>
              <c:numCache>
                <c:formatCode>0.0;;</c:formatCode>
                <c:ptCount val="3"/>
                <c:pt idx="0">
                  <c:v>0</c:v>
                </c:pt>
                <c:pt idx="1">
                  <c:v>0</c:v>
                </c:pt>
                <c:pt idx="2">
                  <c:v>7.0013817218708496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(212)</c:v>
                </c:pt>
                <c:pt idx="1">
                  <c:v>King George Hospital (66)</c:v>
                </c:pt>
                <c:pt idx="2">
                  <c:v>Queen's Hospital (146)</c:v>
                </c:pt>
              </c:strCache>
            </c:strRef>
          </c:cat>
          <c:val>
            <c:numRef>
              <c:f>Sheet1!$F$2:$F$4</c:f>
              <c:numCache>
                <c:formatCode>0.0;;</c:formatCode>
                <c:ptCount val="3"/>
                <c:pt idx="0">
                  <c:v>7.2953153750782036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(212)</c:v>
                </c:pt>
                <c:pt idx="1">
                  <c:v>King George Hospital (66)</c:v>
                </c:pt>
                <c:pt idx="2">
                  <c:v>Queen's Hospital (146)</c:v>
                </c:pt>
              </c:strCache>
            </c:strRef>
          </c:cat>
          <c:val>
            <c:numRef>
              <c:f>Sheet1!$G$2:$G$4</c:f>
              <c:numCache>
                <c:formatCode>0.0;;</c:formatCode>
                <c:ptCount val="3"/>
                <c:pt idx="0">
                  <c:v>0</c:v>
                </c:pt>
                <c:pt idx="1">
                  <c:v>8.0920946866201131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(212)</c:v>
                </c:pt>
                <c:pt idx="1">
                  <c:v>King George Hospital (66)</c:v>
                </c:pt>
                <c:pt idx="2">
                  <c:v>Queen's Hospital (146)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(212)</c:v>
                </c:pt>
                <c:pt idx="1">
                  <c:v>King George Hospital (66)</c:v>
                </c:pt>
                <c:pt idx="2">
                  <c:v>Queen's Hospital (146)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(212)</c:v>
                </c:pt>
                <c:pt idx="1">
                  <c:v>King George Hospital (66)</c:v>
                </c:pt>
                <c:pt idx="2">
                  <c:v>Queen's Hospital (146)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2.7046846249217964</c:v>
                </c:pt>
                <c:pt idx="1">
                  <c:v>1.9079053133798869</c:v>
                </c:pt>
                <c:pt idx="2">
                  <c:v>2.9986182781291504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King George Hospital (74)</c:v>
                </c:pt>
                <c:pt idx="2">
                  <c:v>Queen's Hospital (153)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King George Hospital (74)</c:v>
                </c:pt>
                <c:pt idx="2">
                  <c:v>Queen's Hospital (153)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King George Hospital (74)</c:v>
                </c:pt>
                <c:pt idx="2">
                  <c:v>Queen's Hospital (153)</c:v>
                </c:pt>
              </c:strCache>
            </c:strRef>
          </c:cat>
          <c:val>
            <c:numRef>
              <c:f>Sheet1!$F$2:$F$4</c:f>
              <c:numCache>
                <c:formatCode>0.0;;</c:formatCode>
                <c:ptCount val="3"/>
                <c:pt idx="0">
                  <c:v>0</c:v>
                </c:pt>
                <c:pt idx="1">
                  <c:v>0</c:v>
                </c:pt>
                <c:pt idx="2">
                  <c:v>5.4399052730894679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King George Hospital (74)</c:v>
                </c:pt>
                <c:pt idx="2">
                  <c:v>Queen's Hospital (153)</c:v>
                </c:pt>
              </c:strCache>
            </c:strRef>
          </c:cat>
          <c:val>
            <c:numRef>
              <c:f>Sheet1!$G$2:$G$4</c:f>
              <c:numCache>
                <c:formatCode>0.0;;</c:formatCode>
                <c:ptCount val="3"/>
                <c:pt idx="0">
                  <c:v>5.8832542662803</c:v>
                </c:pt>
                <c:pt idx="1">
                  <c:v>6.7693742360565379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King George Hospital (74)</c:v>
                </c:pt>
                <c:pt idx="2">
                  <c:v>Queen's Hospital (153)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King George Hospital (74)</c:v>
                </c:pt>
                <c:pt idx="2">
                  <c:v>Queen's Hospital (153)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King George Hospital (74)</c:v>
                </c:pt>
                <c:pt idx="2">
                  <c:v>Queen's Hospital (153)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4.1167457337197</c:v>
                </c:pt>
                <c:pt idx="1">
                  <c:v>3.2306257639434621</c:v>
                </c:pt>
                <c:pt idx="2">
                  <c:v>4.5600947269105321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(143)</c:v>
                </c:pt>
                <c:pt idx="2">
                  <c:v>Queen's Hospital (235)</c:v>
                </c:pt>
              </c:strCache>
            </c:strRef>
          </c:cat>
          <c:val>
            <c:numRef>
              <c:f>Sheet1!$D$2:$D$4</c:f>
              <c:numCache>
                <c:formatCode>0.0;;</c:formatCode>
                <c:ptCount val="3"/>
                <c:pt idx="0">
                  <c:v>0</c:v>
                </c:pt>
                <c:pt idx="1">
                  <c:v>0</c:v>
                </c:pt>
                <c:pt idx="2">
                  <c:v>8.4215082680059492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(143)</c:v>
                </c:pt>
                <c:pt idx="2">
                  <c:v>Queen's Hospital (235)</c:v>
                </c:pt>
              </c:strCache>
            </c:strRef>
          </c:cat>
          <c:val>
            <c:numRef>
              <c:f>Sheet1!$E$2:$E$4</c:f>
              <c:numCache>
                <c:formatCode>0.0;;</c:formatCode>
                <c:ptCount val="3"/>
                <c:pt idx="0">
                  <c:v>8.4313207957770029</c:v>
                </c:pt>
                <c:pt idx="1">
                  <c:v>8.5125201802540964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(143)</c:v>
                </c:pt>
                <c:pt idx="2">
                  <c:v>Queen's Hospital (235)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(143)</c:v>
                </c:pt>
                <c:pt idx="2">
                  <c:v>Queen's Hospital (235)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(143)</c:v>
                </c:pt>
                <c:pt idx="2">
                  <c:v>Queen's Hospital (235)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(143)</c:v>
                </c:pt>
                <c:pt idx="2">
                  <c:v>Queen's Hospital (235)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King George Hospital (143)</c:v>
                </c:pt>
                <c:pt idx="2">
                  <c:v>Queen's Hospital (235)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1.5686792042229971</c:v>
                </c:pt>
                <c:pt idx="1">
                  <c:v>1.4874798197459036</c:v>
                </c:pt>
                <c:pt idx="2">
                  <c:v>1.5784917319940508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(140)</c:v>
                </c:pt>
                <c:pt idx="2">
                  <c:v>Queen's Hospital (231)</c:v>
                </c:pt>
              </c:strCache>
            </c:strRef>
          </c:cat>
          <c:val>
            <c:numRef>
              <c:f>Sheet1!$D$2:$D$4</c:f>
              <c:numCache>
                <c:formatCode>0.0;;</c:formatCode>
                <c:ptCount val="3"/>
                <c:pt idx="0">
                  <c:v>0</c:v>
                </c:pt>
                <c:pt idx="1">
                  <c:v>0</c:v>
                </c:pt>
                <c:pt idx="2">
                  <c:v>8.4105834957533627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(140)</c:v>
                </c:pt>
                <c:pt idx="2">
                  <c:v>Queen's Hospital (231)</c:v>
                </c:pt>
              </c:strCache>
            </c:strRef>
          </c:cat>
          <c:val>
            <c:numRef>
              <c:f>Sheet1!$E$2:$E$4</c:f>
              <c:numCache>
                <c:formatCode>0.0;;</c:formatCode>
                <c:ptCount val="3"/>
                <c:pt idx="0">
                  <c:v>8.5973368465463249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(140)</c:v>
                </c:pt>
                <c:pt idx="2">
                  <c:v>Queen's Hospital (231)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(140)</c:v>
                </c:pt>
                <c:pt idx="2">
                  <c:v>Queen's Hospital (231)</c:v>
                </c:pt>
              </c:strCache>
            </c:strRef>
          </c:cat>
          <c:val>
            <c:numRef>
              <c:f>Sheet1!$G$2:$G$4</c:f>
              <c:numCache>
                <c:formatCode>0.0;;</c:formatCode>
                <c:ptCount val="3"/>
                <c:pt idx="0">
                  <c:v>0</c:v>
                </c:pt>
                <c:pt idx="1">
                  <c:v>8.8500433867525601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(140)</c:v>
                </c:pt>
                <c:pt idx="2">
                  <c:v>Queen's Hospital (231)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(140)</c:v>
                </c:pt>
                <c:pt idx="2">
                  <c:v>Queen's Hospital (231)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King George Hospital (140)</c:v>
                </c:pt>
                <c:pt idx="2">
                  <c:v>Queen's Hospital (231)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1.4026631534536751</c:v>
                </c:pt>
                <c:pt idx="1">
                  <c:v>1.1499566132474399</c:v>
                </c:pt>
                <c:pt idx="2">
                  <c:v>1.5894165042466373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King George Hospital (140)</c:v>
                </c:pt>
                <c:pt idx="2">
                  <c:v>Queen's Hospital (232)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King George Hospital (140)</c:v>
                </c:pt>
                <c:pt idx="2">
                  <c:v>Queen's Hospital (232)</c:v>
                </c:pt>
              </c:strCache>
            </c:strRef>
          </c:cat>
          <c:val>
            <c:numRef>
              <c:f>Sheet1!$E$2:$E$4</c:f>
              <c:numCache>
                <c:formatCode>0.0;;</c:formatCode>
                <c:ptCount val="3"/>
                <c:pt idx="0">
                  <c:v>7.5709806220774043</c:v>
                </c:pt>
                <c:pt idx="1">
                  <c:v>0</c:v>
                </c:pt>
                <c:pt idx="2">
                  <c:v>7.3077847786574699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King George Hospital (140)</c:v>
                </c:pt>
                <c:pt idx="2">
                  <c:v>Queen's Hospital (232)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King George Hospital (140)</c:v>
                </c:pt>
                <c:pt idx="2">
                  <c:v>Queen's Hospital (232)</c:v>
                </c:pt>
              </c:strCache>
            </c:strRef>
          </c:cat>
          <c:val>
            <c:numRef>
              <c:f>Sheet1!$G$2:$G$4</c:f>
              <c:numCache>
                <c:formatCode>0.0;;</c:formatCode>
                <c:ptCount val="3"/>
                <c:pt idx="0">
                  <c:v>0</c:v>
                </c:pt>
                <c:pt idx="1">
                  <c:v>8.0275454352707243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King George Hospital (140)</c:v>
                </c:pt>
                <c:pt idx="2">
                  <c:v>Queen's Hospital (232)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King George Hospital (140)</c:v>
                </c:pt>
                <c:pt idx="2">
                  <c:v>Queen's Hospital (232)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King George Hospital (140)</c:v>
                </c:pt>
                <c:pt idx="2">
                  <c:v>Queen's Hospital (232)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2.4290193779225957</c:v>
                </c:pt>
                <c:pt idx="1">
                  <c:v>1.9724545647292757</c:v>
                </c:pt>
                <c:pt idx="2">
                  <c:v>2.6922152213425301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6.734335366037195</c:v>
                </c:pt>
                <c:pt idx="1">
                  <c:v>5.7810783883085888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7.5510620745264898</c:v>
                </c:pt>
                <c:pt idx="1">
                  <c:v>6.8487872996682526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7.0683651287490976</c:v>
                </c:pt>
                <c:pt idx="1">
                  <c:v>5.5471137002825914</c:v>
                </c:pt>
                <c:pt idx="2">
                  <c:v>5.8231639556523378</c:v>
                </c:pt>
                <c:pt idx="3">
                  <c:v>5.7048777169948943</c:v>
                </c:pt>
                <c:pt idx="4">
                  <c:v>5.7212319493909343</c:v>
                </c:pt>
                <c:pt idx="5">
                  <c:v>5.5484043250943609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6.9108557505576158</c:v>
                </c:pt>
                <c:pt idx="1">
                  <c:v>6.233558180000216</c:v>
                </c:pt>
                <c:pt idx="2">
                  <c:v>6.1113453939660243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8.0325103862562077</c:v>
                </c:pt>
                <c:pt idx="1">
                  <c:v>8.3891147603349765</c:v>
                </c:pt>
                <c:pt idx="2">
                  <c:v>7.6736940917695744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8.2273515161636563</c:v>
                </c:pt>
                <c:pt idx="1">
                  <c:v>8.2440482406525177</c:v>
                </c:pt>
                <c:pt idx="2">
                  <c:v>7.7028760994610836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9.0962828828738136</c:v>
                </c:pt>
                <c:pt idx="1">
                  <c:v>8.7813337930858584</c:v>
                </c:pt>
                <c:pt idx="2">
                  <c:v>9.1677376139740296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3.7487368805659922</c:v>
                </c:pt>
                <c:pt idx="1">
                  <c:v>3.762983339826862</c:v>
                </c:pt>
                <c:pt idx="2">
                  <c:v>3.5329829264633532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8.808845375748005</c:v>
                </c:pt>
                <c:pt idx="1">
                  <c:v>8.6199551200704327</c:v>
                </c:pt>
                <c:pt idx="2">
                  <c:v>8.717245348653238</c:v>
                </c:pt>
                <c:pt idx="3">
                  <c:v>8.8128685985258404</c:v>
                </c:pt>
                <c:pt idx="4">
                  <c:v>8.5218695274324734</c:v>
                </c:pt>
                <c:pt idx="5">
                  <c:v>8.6128747377736055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7.6960508079092893</c:v>
                </c:pt>
                <c:pt idx="1">
                  <c:v>7.2194019014688831</c:v>
                </c:pt>
                <c:pt idx="2">
                  <c:v>7.4481873422586746</c:v>
                </c:pt>
                <c:pt idx="3">
                  <c:v>7.5453312604074148</c:v>
                </c:pt>
                <c:pt idx="4">
                  <c:v>7.187187475134678</c:v>
                </c:pt>
                <c:pt idx="5">
                  <c:v>7.4968189616942693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8.2776213537856052</c:v>
                </c:pt>
                <c:pt idx="1">
                  <c:v>7.5390054513819136</c:v>
                </c:pt>
                <c:pt idx="2">
                  <c:v>7.4046688633076352</c:v>
                </c:pt>
                <c:pt idx="3">
                  <c:v>8.1761271765174666</c:v>
                </c:pt>
                <c:pt idx="4">
                  <c:v>7.5040451437674864</c:v>
                </c:pt>
                <c:pt idx="5">
                  <c:v>7.4202893205796414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7.4952221159227577</c:v>
                </c:pt>
                <c:pt idx="1">
                  <c:v>7.4206554944829204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4.5960804341401751</c:v>
                </c:pt>
                <c:pt idx="1">
                  <c:v>5.9401518532547417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9.2391255161634529</c:v>
                </c:pt>
                <c:pt idx="1">
                  <c:v>9.3729565457513822</c:v>
                </c:pt>
                <c:pt idx="2">
                  <c:v>9.1453794164232054</c:v>
                </c:pt>
                <c:pt idx="3">
                  <c:v>9.3244608848755703</c:v>
                </c:pt>
                <c:pt idx="4">
                  <c:v>9.119016323633689</c:v>
                </c:pt>
                <c:pt idx="5">
                  <c:v>9.0158749293385867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8.4680871418698693</c:v>
                </c:pt>
                <c:pt idx="1">
                  <c:v>7.8763292401136429</c:v>
                </c:pt>
                <c:pt idx="2">
                  <c:v>8.2670337699467016</c:v>
                </c:pt>
                <c:pt idx="3">
                  <c:v>8.4077188974825283</c:v>
                </c:pt>
                <c:pt idx="4">
                  <c:v>8.482489271829559</c:v>
                </c:pt>
                <c:pt idx="5">
                  <c:v>8.3608262954574482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8.9554625410932225</c:v>
                </c:pt>
                <c:pt idx="1">
                  <c:v>8.5387395569965694</c:v>
                </c:pt>
                <c:pt idx="2">
                  <c:v>8.7705250444754466</c:v>
                </c:pt>
                <c:pt idx="3">
                  <c:v>8.6716160292774092</c:v>
                </c:pt>
                <c:pt idx="4">
                  <c:v>8.6742103381877058</c:v>
                </c:pt>
                <c:pt idx="5">
                  <c:v>8.6622280753690166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8.0986266685994828</c:v>
                </c:pt>
                <c:pt idx="1">
                  <c:v>7.8693537641249804</c:v>
                </c:pt>
                <c:pt idx="2">
                  <c:v>8.27352391212467</c:v>
                </c:pt>
                <c:pt idx="3">
                  <c:v>8.3730888991449071</c:v>
                </c:pt>
                <c:pt idx="4">
                  <c:v>8.3440034951789297</c:v>
                </c:pt>
                <c:pt idx="5">
                  <c:v>8.4210066089679358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8.4153451605025698</c:v>
                </c:pt>
                <c:pt idx="1">
                  <c:v>7.8168627451722053</c:v>
                </c:pt>
                <c:pt idx="2">
                  <c:v>8.2851590990992143</c:v>
                </c:pt>
                <c:pt idx="3">
                  <c:v>8.3158736090714882</c:v>
                </c:pt>
                <c:pt idx="4">
                  <c:v>8.2532762364106809</c:v>
                </c:pt>
                <c:pt idx="5">
                  <c:v>8.0291109480978395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8.6795999101564441</c:v>
                </c:pt>
                <c:pt idx="1">
                  <c:v>8.3648829577095274</c:v>
                </c:pt>
                <c:pt idx="2">
                  <c:v>8.6743042989469501</c:v>
                </c:pt>
                <c:pt idx="3">
                  <c:v>8.4334311008673541</c:v>
                </c:pt>
                <c:pt idx="4">
                  <c:v>8.3735264413549082</c:v>
                </c:pt>
                <c:pt idx="5">
                  <c:v>8.3271007111118873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8.1235722911932058</c:v>
                </c:pt>
                <c:pt idx="1">
                  <c:v>7.7960878987345197</c:v>
                </c:pt>
                <c:pt idx="2">
                  <c:v>8.5022031644581695</c:v>
                </c:pt>
                <c:pt idx="3">
                  <c:v>8.1607705589424011</c:v>
                </c:pt>
                <c:pt idx="4">
                  <c:v>8.0813494569925641</c:v>
                </c:pt>
                <c:pt idx="5">
                  <c:v>8.211945173735625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7.5956169529940096</c:v>
                </c:pt>
                <c:pt idx="1">
                  <c:v>6.5348526500020627</c:v>
                </c:pt>
                <c:pt idx="2">
                  <c:v>6.8474921875159573</c:v>
                </c:pt>
                <c:pt idx="3">
                  <c:v>7.0115366756015689</c:v>
                </c:pt>
                <c:pt idx="4">
                  <c:v>6.7970611462428332</c:v>
                </c:pt>
                <c:pt idx="5">
                  <c:v>6.7020502284419896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7.6481104184326014</c:v>
                </c:pt>
                <c:pt idx="1">
                  <c:v>6.6778249165745267</c:v>
                </c:pt>
                <c:pt idx="2">
                  <c:v>7.067576587565684</c:v>
                </c:pt>
                <c:pt idx="3">
                  <c:v>7.1112340238922851</c:v>
                </c:pt>
                <c:pt idx="4">
                  <c:v>7.301490120536549</c:v>
                </c:pt>
                <c:pt idx="5">
                  <c:v>7.1955230673358601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6.8215494854575001</c:v>
                </c:pt>
                <c:pt idx="1">
                  <c:v>6.3702499888082817</c:v>
                </c:pt>
                <c:pt idx="2">
                  <c:v>6.6724945536670681</c:v>
                </c:pt>
                <c:pt idx="3">
                  <c:v>6.7597052453442368</c:v>
                </c:pt>
                <c:pt idx="4">
                  <c:v>6.6708684756598524</c:v>
                </c:pt>
                <c:pt idx="5">
                  <c:v>6.9380671553327984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8.6275119208250519</c:v>
                </c:pt>
                <c:pt idx="1">
                  <c:v>8.292840532396168</c:v>
                </c:pt>
                <c:pt idx="2">
                  <c:v>8.4907762126777424</c:v>
                </c:pt>
                <c:pt idx="3">
                  <c:v>8.4198070316576175</c:v>
                </c:pt>
                <c:pt idx="4">
                  <c:v>8.5465583860367627</c:v>
                </c:pt>
                <c:pt idx="5">
                  <c:v>8.5973544899263974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7.37648531554147</c:v>
                </c:pt>
                <c:pt idx="1">
                  <c:v>6.411932900666951</c:v>
                </c:pt>
                <c:pt idx="2">
                  <c:v>7.1445530792099881</c:v>
                </c:pt>
                <c:pt idx="3">
                  <c:v>7.126267886215139</c:v>
                </c:pt>
                <c:pt idx="4">
                  <c:v>6.9642198129649486</c:v>
                </c:pt>
                <c:pt idx="5">
                  <c:v>6.9940954267123789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9.3249160876497399</c:v>
                </c:pt>
                <c:pt idx="1">
                  <c:v>9.1597106824236416</c:v>
                </c:pt>
                <c:pt idx="2">
                  <c:v>9.086790380303098</c:v>
                </c:pt>
                <c:pt idx="3">
                  <c:v>9.171621151889136</c:v>
                </c:pt>
                <c:pt idx="4">
                  <c:v>9.0813439579304447</c:v>
                </c:pt>
                <c:pt idx="5">
                  <c:v>9.0650297667258783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8.9041968834868008</c:v>
                </c:pt>
                <c:pt idx="1">
                  <c:v>8.0675901369638048</c:v>
                </c:pt>
                <c:pt idx="2">
                  <c:v>8.3608406209154182</c:v>
                </c:pt>
                <c:pt idx="3">
                  <c:v>8.3290987771013967</c:v>
                </c:pt>
                <c:pt idx="4">
                  <c:v>8.4969492569352916</c:v>
                </c:pt>
                <c:pt idx="5">
                  <c:v>8.1811540481139797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8.1561404117541869</c:v>
                </c:pt>
                <c:pt idx="1">
                  <c:v>7.3364060239354174</c:v>
                </c:pt>
                <c:pt idx="2">
                  <c:v>7.5816889002634218</c:v>
                </c:pt>
                <c:pt idx="3">
                  <c:v>7.6477293762693339</c:v>
                </c:pt>
                <c:pt idx="4">
                  <c:v>7.7983285847445298</c:v>
                </c:pt>
                <c:pt idx="5">
                  <c:v>7.6614135443826061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7.2800172223209909</c:v>
                </c:pt>
                <c:pt idx="1">
                  <c:v>7.1439383664626703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7.9041156552429044</c:v>
                </c:pt>
                <c:pt idx="1">
                  <c:v>7.7902726930554032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6.6993045017375863</c:v>
                </c:pt>
                <c:pt idx="1">
                  <c:v>6.1962581014450402</c:v>
                </c:pt>
                <c:pt idx="2">
                  <c:v>6.6532747396770482</c:v>
                </c:pt>
                <c:pt idx="3">
                  <c:v>6.3183955616312222</c:v>
                </c:pt>
                <c:pt idx="4">
                  <c:v>6.3261911529701118</c:v>
                </c:pt>
                <c:pt idx="5">
                  <c:v>6.4005827856101094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7.3567842146007836</c:v>
                </c:pt>
                <c:pt idx="1">
                  <c:v>7.5545776838517424</c:v>
                </c:pt>
                <c:pt idx="2">
                  <c:v>7.7899736786979714</c:v>
                </c:pt>
                <c:pt idx="3">
                  <c:v>8.0374209830737637</c:v>
                </c:pt>
                <c:pt idx="4">
                  <c:v>7.37904974111673</c:v>
                </c:pt>
                <c:pt idx="5">
                  <c:v>7.9240715140428541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6.8012063524586237</c:v>
                </c:pt>
                <c:pt idx="1">
                  <c:v>6.1746877937010627</c:v>
                </c:pt>
                <c:pt idx="2">
                  <c:v>6.5480659327389876</c:v>
                </c:pt>
                <c:pt idx="3">
                  <c:v>6.466667511780912</c:v>
                </c:pt>
                <c:pt idx="4">
                  <c:v>6.5711960046120064</c:v>
                </c:pt>
                <c:pt idx="5">
                  <c:v>6.6978825852157424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6.4813277249476036</c:v>
                </c:pt>
                <c:pt idx="1">
                  <c:v>6.9602897557272563</c:v>
                </c:pt>
                <c:pt idx="2">
                  <c:v>7.6971539365505786</c:v>
                </c:pt>
                <c:pt idx="3">
                  <c:v>7.014925729411523</c:v>
                </c:pt>
                <c:pt idx="4">
                  <c:v>7.6170749265462483</c:v>
                </c:pt>
                <c:pt idx="5">
                  <c:v>7.6453427187620182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8.5159974200724449</c:v>
                </c:pt>
                <c:pt idx="1">
                  <c:v>8.7066400060490956</c:v>
                </c:pt>
                <c:pt idx="2">
                  <c:v>8.9406225645909867</c:v>
                </c:pt>
                <c:pt idx="3">
                  <c:v>8.6840903998037717</c:v>
                </c:pt>
                <c:pt idx="4">
                  <c:v>8.7576745906412672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4.2332868364737459</c:v>
                </c:pt>
                <c:pt idx="1">
                  <c:v>3.5730169475755571</c:v>
                </c:pt>
                <c:pt idx="2">
                  <c:v>4.037732941989308</c:v>
                </c:pt>
                <c:pt idx="3">
                  <c:v>3.722909861629768</c:v>
                </c:pt>
                <c:pt idx="4">
                  <c:v>4.1261264159887592</c:v>
                </c:pt>
                <c:pt idx="5">
                  <c:v>3.9677797176054281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5.9630313629659506</c:v>
                </c:pt>
                <c:pt idx="1">
                  <c:v>5.3134233818750554</c:v>
                </c:pt>
                <c:pt idx="2">
                  <c:v>6.0875432396945106</c:v>
                </c:pt>
                <c:pt idx="3">
                  <c:v>6.1881195286153758</c:v>
                </c:pt>
                <c:pt idx="4">
                  <c:v>6.0598565792436299</c:v>
                </c:pt>
                <c:pt idx="5">
                  <c:v>6.5302470934933217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6.5783733120633663</c:v>
                </c:pt>
                <c:pt idx="1">
                  <c:v>6.2417710147423779</c:v>
                </c:pt>
                <c:pt idx="2">
                  <c:v>6.5700725189229416</c:v>
                </c:pt>
                <c:pt idx="3">
                  <c:v>6.9565931323170291</c:v>
                </c:pt>
                <c:pt idx="4">
                  <c:v>6.7458819669567021</c:v>
                </c:pt>
                <c:pt idx="5">
                  <c:v>6.9901873087360551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7.4791054283687721</c:v>
                </c:pt>
                <c:pt idx="1">
                  <c:v>6.6209259522801229</c:v>
                </c:pt>
                <c:pt idx="2">
                  <c:v>7.6721627698207584</c:v>
                </c:pt>
                <c:pt idx="3">
                  <c:v>7.3402623158611187</c:v>
                </c:pt>
                <c:pt idx="4">
                  <c:v>7.5119297810371046</c:v>
                </c:pt>
                <c:pt idx="5">
                  <c:v>7.2953153750782036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6.0779171940496548</c:v>
                </c:pt>
                <c:pt idx="1">
                  <c:v>5.8832542662803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8.5806394950141236</c:v>
                </c:pt>
                <c:pt idx="1">
                  <c:v>8.4119450142129288</c:v>
                </c:pt>
                <c:pt idx="2">
                  <c:v>8.4313207957770029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8.8222404261543392</c:v>
                </c:pt>
                <c:pt idx="1">
                  <c:v>8.2161917491182148</c:v>
                </c:pt>
                <c:pt idx="2">
                  <c:v>8.7958633394666084</c:v>
                </c:pt>
                <c:pt idx="3">
                  <c:v>8.7186676502553606</c:v>
                </c:pt>
                <c:pt idx="4">
                  <c:v>8.6286365225688471</c:v>
                </c:pt>
                <c:pt idx="5">
                  <c:v>8.5973368465463249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7.9250802418094697</c:v>
                </c:pt>
                <c:pt idx="1">
                  <c:v>7.3755009717257058</c:v>
                </c:pt>
                <c:pt idx="2">
                  <c:v>7.4971715291786376</c:v>
                </c:pt>
                <c:pt idx="3">
                  <c:v>7.7835335802155416</c:v>
                </c:pt>
                <c:pt idx="4">
                  <c:v>7.4708975666777118</c:v>
                </c:pt>
                <c:pt idx="5">
                  <c:v>7.5709806220774043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60061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RF4 | Barking, Havering and Redbridge University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60061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RF4 | Barking, Havering and Redbridge University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RF4 | Barking, Havering and Redbridge University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Barking, Havering and Redbridge University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51523799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84768341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383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25%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421770551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4337214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76286938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89461335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12708455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34384583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74450989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21947819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58442967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Barking, Havering and Redbridge University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Barking, Havering and Redbridge University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383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noProof="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630298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701894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51089171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7671336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7274528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59404874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24111893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5033473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99884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125235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66980974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8802404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23078965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4783622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60029550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91677161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21135977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5920819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30540337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6756817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155389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020855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62746354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8984420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98529325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74932276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18741653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62600776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3684392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465842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501232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709581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78930536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8141460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19754431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80845211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11442893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5929007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2886447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744169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86822370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1620311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305993017"/>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61388857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36841226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2787078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9747424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7014142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7471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5929216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0946131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1640148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46769520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8912586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8154897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1913453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93569826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1169438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24941756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7639820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583640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116260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37176715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5194785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89481765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52411015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95202400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58054978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2478858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60480222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7590531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3929874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9870433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661621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52992637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6725755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40742248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15450872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91827618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1068833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098982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19575540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662099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4188234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69058439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01261330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8511768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88484453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05697300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23868050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85258425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523443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98000598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11515951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859955377"/>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2343785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1494565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25013935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6949355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843649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4403841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2100263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63404631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604814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720409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06858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428293097"/>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8211736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95407290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027684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1664886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15608728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49018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46777283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16402787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4424082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6318331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1502635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9741294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53909692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2819505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7471956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5006947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5937296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2418615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7997303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0850910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7477399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0183152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5435440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8112580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1490038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852036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0287133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6359386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4009363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6688529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4274577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9140071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9733232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8799820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3677797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5770674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8229481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3712253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6739593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6842413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7322298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5875738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0720893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0543310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5135886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099642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5513200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6677255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7172873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443187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5949976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6641377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8616258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3303296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3480165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0778761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8506572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6771218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6564300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947930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8592774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59094028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73054107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70698199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7459488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31379727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395586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3510806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1749525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62760344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1894049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7410298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9873880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22390531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0826940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7465441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95139939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94315654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4303634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2215600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168742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1945032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7700968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21599451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25094887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38187804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6492366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7162159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315840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608731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031055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8992782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2092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6975427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630319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5739164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153790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3727819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742839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385125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9996729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6364243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51471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367765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8396423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7177889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766949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832098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923912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372946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459825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28088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356748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212856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219254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355998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5201954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20332418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29071445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16240355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821262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104007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70117028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7123878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794146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033746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4030966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67847743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32504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26591553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423673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995196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35964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358860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305687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036735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204537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61540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1478403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3543449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21580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8262342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2423675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5768400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548654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62706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655273514"/>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727741966"/>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1817428539"/>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16853</Words>
  <Application>Microsoft Office PowerPoint</Application>
  <PresentationFormat>Widescreen</PresentationFormat>
  <Paragraphs>2156</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Barking, Havering and Redbridge University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2026-09-02T15:35:43Z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